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33"/>
  </p:handoutMasterIdLst>
  <p:sldIdLst>
    <p:sldId id="256" r:id="rId5"/>
    <p:sldId id="260" r:id="rId6"/>
    <p:sldId id="266" r:id="rId7"/>
    <p:sldId id="276" r:id="rId8"/>
    <p:sldId id="261" r:id="rId9"/>
    <p:sldId id="265" r:id="rId10"/>
    <p:sldId id="277" r:id="rId11"/>
    <p:sldId id="257" r:id="rId12"/>
    <p:sldId id="270" r:id="rId13"/>
    <p:sldId id="271" r:id="rId14"/>
    <p:sldId id="272" r:id="rId15"/>
    <p:sldId id="281" r:id="rId16"/>
    <p:sldId id="273" r:id="rId17"/>
    <p:sldId id="282" r:id="rId18"/>
    <p:sldId id="283" r:id="rId19"/>
    <p:sldId id="284" r:id="rId20"/>
    <p:sldId id="285" r:id="rId21"/>
    <p:sldId id="286" r:id="rId22"/>
    <p:sldId id="287" r:id="rId23"/>
    <p:sldId id="278" r:id="rId24"/>
    <p:sldId id="280" r:id="rId25"/>
    <p:sldId id="264" r:id="rId26"/>
    <p:sldId id="279" r:id="rId27"/>
    <p:sldId id="288" r:id="rId28"/>
    <p:sldId id="291" r:id="rId29"/>
    <p:sldId id="289" r:id="rId30"/>
    <p:sldId id="290" r:id="rId31"/>
    <p:sldId id="292" r:id="rId32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41D"/>
    <a:srgbClr val="00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5179"/>
  </p:normalViewPr>
  <p:slideViewPr>
    <p:cSldViewPr snapToGrid="0" showGuides="1">
      <p:cViewPr>
        <p:scale>
          <a:sx n="90" d="100"/>
          <a:sy n="90" d="100"/>
        </p:scale>
        <p:origin x="77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Rohstoff</a:t>
          </a:r>
          <a:endParaRPr lang="de-DE" sz="1800" b="1" dirty="0">
            <a:solidFill>
              <a:srgbClr val="008A8F"/>
            </a:solidFill>
          </a:endParaRP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Herstellung</a:t>
          </a:r>
          <a:endParaRPr lang="de-DE" sz="1800" b="1" dirty="0">
            <a:solidFill>
              <a:srgbClr val="008A8F"/>
            </a:solidFill>
          </a:endParaRP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Verkauf</a:t>
          </a:r>
          <a:endParaRPr lang="de-DE" sz="1800" b="1" dirty="0">
            <a:solidFill>
              <a:srgbClr val="008A8F"/>
            </a:solidFill>
          </a:endParaRP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Gebrauch / Verbrauch</a:t>
          </a:r>
          <a:endParaRPr lang="de-DE" sz="1800" b="1" dirty="0">
            <a:solidFill>
              <a:srgbClr val="008A8F"/>
            </a:solidFill>
          </a:endParaRP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Recycling</a:t>
          </a:r>
          <a:endParaRPr lang="de-DE" sz="1800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Separat-sammlung</a:t>
          </a:r>
          <a:endParaRPr lang="de-DE" sz="1800" b="1" dirty="0">
            <a:solidFill>
              <a:srgbClr val="008A8F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6"/>
      <dgm:spPr/>
      <dgm:t>
        <a:bodyPr/>
        <a:lstStyle/>
        <a:p>
          <a:endParaRPr lang="de-DE"/>
        </a:p>
      </dgm:t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51904AF-330A-5843-A010-E0B59067F1B8}" type="pres">
      <dgm:prSet presAssocID="{0A3FD5FE-AA2A-2F4C-BB5B-189352984A9D}" presName="sibTrans" presStyleLbl="node1" presStyleIdx="1" presStyleCnt="6"/>
      <dgm:spPr/>
      <dgm:t>
        <a:bodyPr/>
        <a:lstStyle/>
        <a:p>
          <a:endParaRPr lang="de-DE"/>
        </a:p>
      </dgm:t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A291F7-9AD5-3D40-8A24-2CB83CD4F16D}" type="pres">
      <dgm:prSet presAssocID="{57744210-5DC7-4742-8D5C-3E96EBAA781C}" presName="sibTrans" presStyleLbl="node1" presStyleIdx="2" presStyleCnt="6"/>
      <dgm:spPr/>
      <dgm:t>
        <a:bodyPr/>
        <a:lstStyle/>
        <a:p>
          <a:endParaRPr lang="de-DE"/>
        </a:p>
      </dgm:t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327450-16D4-C74F-81A5-E9323C9FC53B}" type="pres">
      <dgm:prSet presAssocID="{0E8C52A1-9D76-AE4F-9013-2EE668112D55}" presName="sibTrans" presStyleLbl="node1" presStyleIdx="3" presStyleCnt="6"/>
      <dgm:spPr/>
      <dgm:t>
        <a:bodyPr/>
        <a:lstStyle/>
        <a:p>
          <a:endParaRPr lang="de-DE"/>
        </a:p>
      </dgm:t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F6E5979-31DF-4B59-8E51-0C98A96AC4B6}" type="pres">
      <dgm:prSet presAssocID="{72695663-3F8B-4496-9587-7FA8E45182B2}" presName="sibTrans" presStyleLbl="node1" presStyleIdx="4" presStyleCnt="6"/>
      <dgm:spPr/>
      <dgm:t>
        <a:bodyPr/>
        <a:lstStyle/>
        <a:p>
          <a:endParaRPr lang="de-CH"/>
        </a:p>
      </dgm:t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41B863-F0BA-F64B-80F6-42E4B0B1E961}" type="pres">
      <dgm:prSet presAssocID="{85911ECE-88DB-2A41-9FC2-39591397182A}" presName="sibTrans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0A1A3C61-E5CE-2E49-9F23-E572FB8A4CAD}" type="presOf" srcId="{D7EAF715-6937-4E41-B0E2-E1E4C97F0AD1}" destId="{B4342BB2-B44F-C94B-9620-9C110D1F4A99}" srcOrd="0" destOrd="0" presId="urn:microsoft.com/office/officeart/2005/8/layout/cycle1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7058DF84-FBB0-4337-A575-44B3C362C727}" type="presOf" srcId="{72695663-3F8B-4496-9587-7FA8E45182B2}" destId="{2F6E5979-31DF-4B59-8E51-0C98A96AC4B6}" srcOrd="0" destOrd="0" presId="urn:microsoft.com/office/officeart/2005/8/layout/cycle1"/>
    <dgm:cxn modelId="{F81B0AB3-2EE6-3249-A33B-8468254957E2}" type="presOf" srcId="{0E8C52A1-9D76-AE4F-9013-2EE668112D55}" destId="{74327450-16D4-C74F-81A5-E9323C9FC53B}" srcOrd="0" destOrd="0" presId="urn:microsoft.com/office/officeart/2005/8/layout/cycle1"/>
    <dgm:cxn modelId="{28039F21-D53E-B143-BA89-5E189A3EAD12}" type="presOf" srcId="{A15CBE68-9945-BC4E-8049-26E43B579941}" destId="{7FDB414E-0552-2049-BEE2-779DFD393BA7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497D6226-23A3-1345-A03F-CF7D51351C8E}" type="presOf" srcId="{ED22695F-E04D-0743-913A-A304CD3B3A13}" destId="{37A3C740-5BBE-A34C-B0AF-D6812C6F1760}" srcOrd="0" destOrd="0" presId="urn:microsoft.com/office/officeart/2005/8/layout/cycle1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C5D7018C-5870-0749-9A38-AB3536B7A4BD}" type="presOf" srcId="{016FD281-7B40-BF4A-B145-249DCFD28BA1}" destId="{D2EBD967-BD57-7846-B605-444040E2BEC0}" srcOrd="0" destOrd="0" presId="urn:microsoft.com/office/officeart/2005/8/layout/cycle1"/>
    <dgm:cxn modelId="{47072930-5197-8443-A3EE-A68C462A8630}" type="presOf" srcId="{27A85BB5-120F-9948-8021-45A16D88858F}" destId="{9D1FDA01-075F-5B4D-88A5-C24842D111C5}" srcOrd="0" destOrd="0" presId="urn:microsoft.com/office/officeart/2005/8/layout/cycle1"/>
    <dgm:cxn modelId="{FBE443E2-AB47-4C91-9801-4AF634FD799D}" type="presOf" srcId="{CEF6D5E6-2773-45AB-8337-C768CBEBEE81}" destId="{CBFE120F-1C6A-4A32-A521-B4FD85746C77}" srcOrd="0" destOrd="0" presId="urn:microsoft.com/office/officeart/2005/8/layout/cycle1"/>
    <dgm:cxn modelId="{A293BA78-BB05-E043-A506-05516FCDFEC8}" type="presOf" srcId="{57744210-5DC7-4742-8D5C-3E96EBAA781C}" destId="{94A291F7-9AD5-3D40-8A24-2CB83CD4F16D}" srcOrd="0" destOrd="0" presId="urn:microsoft.com/office/officeart/2005/8/layout/cycle1"/>
    <dgm:cxn modelId="{257053AD-6B43-494E-B747-4F8AE8F83E62}" type="presOf" srcId="{0A3FD5FE-AA2A-2F4C-BB5B-189352984A9D}" destId="{651904AF-330A-5843-A010-E0B59067F1B8}" srcOrd="0" destOrd="0" presId="urn:microsoft.com/office/officeart/2005/8/layout/cycle1"/>
    <dgm:cxn modelId="{ECF712C2-ED09-9F4A-8C12-48841A238B66}" type="presOf" srcId="{F11B511F-1AD0-2A41-A25F-198AEDB5BDED}" destId="{F62DEE2B-67D2-144D-8E77-17A0921348D8}" srcOrd="0" destOrd="0" presId="urn:microsoft.com/office/officeart/2005/8/layout/cycle1"/>
    <dgm:cxn modelId="{9C02E409-2DCD-4840-8249-122A8085D889}" type="presOf" srcId="{CD7BB8B2-C310-2B49-B1F7-FEAF60CF5706}" destId="{4E10F138-BD20-F94C-9729-B39E6A82E085}" srcOrd="0" destOrd="0" presId="urn:microsoft.com/office/officeart/2005/8/layout/cycle1"/>
    <dgm:cxn modelId="{FEB96D02-3B07-9D4D-A713-6BABF82ED7AF}" type="presOf" srcId="{85911ECE-88DB-2A41-9FC2-39591397182A}" destId="{8C41B863-F0BA-F64B-80F6-42E4B0B1E961}" srcOrd="0" destOrd="0" presId="urn:microsoft.com/office/officeart/2005/8/layout/cycle1"/>
    <dgm:cxn modelId="{8A745565-55A3-3A44-9FBF-1BAF83506AAF}" type="presParOf" srcId="{4E10F138-BD20-F94C-9729-B39E6A82E085}" destId="{F2851251-0099-B845-8030-A6644F226847}" srcOrd="0" destOrd="0" presId="urn:microsoft.com/office/officeart/2005/8/layout/cycle1"/>
    <dgm:cxn modelId="{DA07E257-FFC1-BE42-852C-3140EC3CAA06}" type="presParOf" srcId="{4E10F138-BD20-F94C-9729-B39E6A82E085}" destId="{B4342BB2-B44F-C94B-9620-9C110D1F4A99}" srcOrd="1" destOrd="0" presId="urn:microsoft.com/office/officeart/2005/8/layout/cycle1"/>
    <dgm:cxn modelId="{E40B3036-E6D6-8A42-8DCA-3D96D9745C09}" type="presParOf" srcId="{4E10F138-BD20-F94C-9729-B39E6A82E085}" destId="{9D1FDA01-075F-5B4D-88A5-C24842D111C5}" srcOrd="2" destOrd="0" presId="urn:microsoft.com/office/officeart/2005/8/layout/cycle1"/>
    <dgm:cxn modelId="{E0832F97-31B4-1742-8FFD-F581E4A68DF5}" type="presParOf" srcId="{4E10F138-BD20-F94C-9729-B39E6A82E085}" destId="{EE967C87-43C3-B340-8181-5FFF963F90B8}" srcOrd="3" destOrd="0" presId="urn:microsoft.com/office/officeart/2005/8/layout/cycle1"/>
    <dgm:cxn modelId="{59376600-2D46-D54B-BF21-2A915FC0A097}" type="presParOf" srcId="{4E10F138-BD20-F94C-9729-B39E6A82E085}" destId="{7FDB414E-0552-2049-BEE2-779DFD393BA7}" srcOrd="4" destOrd="0" presId="urn:microsoft.com/office/officeart/2005/8/layout/cycle1"/>
    <dgm:cxn modelId="{63CC211C-C1C7-FF42-9732-D66477825BA8}" type="presParOf" srcId="{4E10F138-BD20-F94C-9729-B39E6A82E085}" destId="{651904AF-330A-5843-A010-E0B59067F1B8}" srcOrd="5" destOrd="0" presId="urn:microsoft.com/office/officeart/2005/8/layout/cycle1"/>
    <dgm:cxn modelId="{75A42E28-095B-384E-A5CB-3C29D5B8F62E}" type="presParOf" srcId="{4E10F138-BD20-F94C-9729-B39E6A82E085}" destId="{96A850BE-106F-8849-92E9-B68E78FDF09D}" srcOrd="6" destOrd="0" presId="urn:microsoft.com/office/officeart/2005/8/layout/cycle1"/>
    <dgm:cxn modelId="{3FB25628-BD2B-E748-849D-055413281C18}" type="presParOf" srcId="{4E10F138-BD20-F94C-9729-B39E6A82E085}" destId="{37A3C740-5BBE-A34C-B0AF-D6812C6F1760}" srcOrd="7" destOrd="0" presId="urn:microsoft.com/office/officeart/2005/8/layout/cycle1"/>
    <dgm:cxn modelId="{D4C086B7-A598-DB42-89B6-AB62BD61D34B}" type="presParOf" srcId="{4E10F138-BD20-F94C-9729-B39E6A82E085}" destId="{94A291F7-9AD5-3D40-8A24-2CB83CD4F16D}" srcOrd="8" destOrd="0" presId="urn:microsoft.com/office/officeart/2005/8/layout/cycle1"/>
    <dgm:cxn modelId="{72F27062-A3D3-5148-B5D0-76E313D1773C}" type="presParOf" srcId="{4E10F138-BD20-F94C-9729-B39E6A82E085}" destId="{3AD387CB-9B07-5D4C-9FD0-54F61763D4D4}" srcOrd="9" destOrd="0" presId="urn:microsoft.com/office/officeart/2005/8/layout/cycle1"/>
    <dgm:cxn modelId="{3A8ECEC4-BA30-6945-AD39-DFF5877EFCD4}" type="presParOf" srcId="{4E10F138-BD20-F94C-9729-B39E6A82E085}" destId="{F62DEE2B-67D2-144D-8E77-17A0921348D8}" srcOrd="10" destOrd="0" presId="urn:microsoft.com/office/officeart/2005/8/layout/cycle1"/>
    <dgm:cxn modelId="{A836C374-D547-3B43-82D2-131E8EFB15E3}" type="presParOf" srcId="{4E10F138-BD20-F94C-9729-B39E6A82E085}" destId="{74327450-16D4-C74F-81A5-E9323C9FC53B}" srcOrd="11" destOrd="0" presId="urn:microsoft.com/office/officeart/2005/8/layout/cycle1"/>
    <dgm:cxn modelId="{0659EB5B-E01D-40BA-8A6B-02A0894592AD}" type="presParOf" srcId="{4E10F138-BD20-F94C-9729-B39E6A82E085}" destId="{C3BFE5AD-536F-4884-80C1-2BF8A2EB22B4}" srcOrd="12" destOrd="0" presId="urn:microsoft.com/office/officeart/2005/8/layout/cycle1"/>
    <dgm:cxn modelId="{DDF17741-C2F2-4E1C-AB21-8F78AA338B26}" type="presParOf" srcId="{4E10F138-BD20-F94C-9729-B39E6A82E085}" destId="{CBFE120F-1C6A-4A32-A521-B4FD85746C77}" srcOrd="13" destOrd="0" presId="urn:microsoft.com/office/officeart/2005/8/layout/cycle1"/>
    <dgm:cxn modelId="{88C75100-5926-4E64-ACBA-CDD60844872D}" type="presParOf" srcId="{4E10F138-BD20-F94C-9729-B39E6A82E085}" destId="{2F6E5979-31DF-4B59-8E51-0C98A96AC4B6}" srcOrd="14" destOrd="0" presId="urn:microsoft.com/office/officeart/2005/8/layout/cycle1"/>
    <dgm:cxn modelId="{E827EEAB-1C69-D94D-90B1-FF80FCEC849F}" type="presParOf" srcId="{4E10F138-BD20-F94C-9729-B39E6A82E085}" destId="{CE73A2C4-1E14-344B-9D89-F31A360C95DE}" srcOrd="15" destOrd="0" presId="urn:microsoft.com/office/officeart/2005/8/layout/cycle1"/>
    <dgm:cxn modelId="{555BD0B5-4698-E349-9857-EEC0D511F13B}" type="presParOf" srcId="{4E10F138-BD20-F94C-9729-B39E6A82E085}" destId="{D2EBD967-BD57-7846-B605-444040E2BEC0}" srcOrd="16" destOrd="0" presId="urn:microsoft.com/office/officeart/2005/8/layout/cycle1"/>
    <dgm:cxn modelId="{8A8DF907-6387-BC4E-93D5-2D396D5E2A32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Du (Konsument)</a:t>
          </a:r>
          <a:endParaRPr lang="de-DE" sz="1800" b="1" dirty="0">
            <a:solidFill>
              <a:srgbClr val="EE741D"/>
            </a:solidFill>
          </a:endParaRP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Verkaufsstellen, </a:t>
          </a:r>
        </a:p>
        <a:p>
          <a:r>
            <a:rPr lang="de-DE" sz="1800" b="1" dirty="0" smtClean="0">
              <a:solidFill>
                <a:srgbClr val="EE741D"/>
              </a:solidFill>
            </a:rPr>
            <a:t>E+E Geräte-Sammelstellen </a:t>
          </a:r>
          <a:endParaRPr lang="de-DE" sz="1800" b="1" dirty="0">
            <a:solidFill>
              <a:srgbClr val="EE741D"/>
            </a:solidFill>
          </a:endParaRPr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B0B851FB-DA10-48FD-AF49-91EEAB019498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Recycling-Firma</a:t>
          </a:r>
          <a:endParaRPr lang="de-DE" sz="1800" b="1" dirty="0">
            <a:solidFill>
              <a:srgbClr val="EE741D"/>
            </a:solidFill>
          </a:endParaRPr>
        </a:p>
      </dgm:t>
    </dgm:pt>
    <dgm:pt modelId="{C1DEDEED-07B6-4B73-A3A4-8BC2635CAD83}" type="parTrans" cxnId="{F768FA88-1BC8-43C0-8BB8-CC75257031B7}">
      <dgm:prSet/>
      <dgm:spPr/>
      <dgm:t>
        <a:bodyPr/>
        <a:lstStyle/>
        <a:p>
          <a:endParaRPr lang="de-CH"/>
        </a:p>
      </dgm:t>
    </dgm:pt>
    <dgm:pt modelId="{19533222-4E47-4396-A324-DF4E15E1E824}" type="sibTrans" cxnId="{F768FA88-1BC8-43C0-8BB8-CC75257031B7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Hersteller</a:t>
          </a:r>
          <a:endParaRPr lang="de-DE" sz="1800" b="1" dirty="0">
            <a:solidFill>
              <a:srgbClr val="EE741D"/>
            </a:solidFill>
          </a:endParaRPr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Handel </a:t>
          </a:r>
          <a:endParaRPr lang="de-DE" sz="1800" b="1" dirty="0">
            <a:solidFill>
              <a:srgbClr val="EE741D"/>
            </a:solidFill>
          </a:endParaRPr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22726" custRadScaleRad="102836" custRadScaleInc="1568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5"/>
      <dgm:spPr/>
      <dgm:t>
        <a:bodyPr/>
        <a:lstStyle/>
        <a:p>
          <a:endParaRPr lang="de-DE"/>
        </a:p>
      </dgm:t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94F932B-D54C-443C-9361-66D72A8F2847}" type="pres">
      <dgm:prSet presAssocID="{5759491E-DE56-4B50-85DB-521ABFEBF0C3}" presName="sibTrans" presStyleLbl="node1" presStyleIdx="1" presStyleCnt="5"/>
      <dgm:spPr/>
      <dgm:t>
        <a:bodyPr/>
        <a:lstStyle/>
        <a:p>
          <a:endParaRPr lang="de-CH"/>
        </a:p>
      </dgm:t>
    </dgm:pt>
    <dgm:pt modelId="{E6729311-77E6-4067-B3EE-A94C31D26504}" type="pres">
      <dgm:prSet presAssocID="{B0B851FB-DA10-48FD-AF49-91EEAB019498}" presName="dummy" presStyleCnt="0"/>
      <dgm:spPr/>
    </dgm:pt>
    <dgm:pt modelId="{97AE7507-EB05-43EA-9AA2-78D100A3D428}" type="pres">
      <dgm:prSet presAssocID="{B0B851FB-DA10-48FD-AF49-91EEAB019498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D1D575A6-E244-46C2-BEFD-FD092AF2DA63}" type="pres">
      <dgm:prSet presAssocID="{19533222-4E47-4396-A324-DF4E15E1E824}" presName="sibTrans" presStyleLbl="node1" presStyleIdx="2" presStyleCnt="5"/>
      <dgm:spPr/>
      <dgm:t>
        <a:bodyPr/>
        <a:lstStyle/>
        <a:p>
          <a:endParaRPr lang="de-CH"/>
        </a:p>
      </dgm:t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D08A9FD-4987-490B-8682-2FDF0AB20FAF}" type="pres">
      <dgm:prSet presAssocID="{741BA2CF-FE81-4E3E-A2E6-E587CD1C3DF8}" presName="sibTrans" presStyleLbl="node1" presStyleIdx="3" presStyleCnt="5"/>
      <dgm:spPr/>
      <dgm:t>
        <a:bodyPr/>
        <a:lstStyle/>
        <a:p>
          <a:endParaRPr lang="de-CH"/>
        </a:p>
      </dgm:t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68CB0A8-3A6B-4018-A6B7-56F4C4E21A64}" type="pres">
      <dgm:prSet presAssocID="{AD903C4B-64B8-43C3-887F-0183F3FC1BD8}" presName="sibTrans" presStyleLbl="node1" presStyleIdx="4" presStyleCnt="5"/>
      <dgm:spPr/>
      <dgm:t>
        <a:bodyPr/>
        <a:lstStyle/>
        <a:p>
          <a:endParaRPr lang="de-CH"/>
        </a:p>
      </dgm:t>
    </dgm:pt>
  </dgm:ptLst>
  <dgm:cxnLst>
    <dgm:cxn modelId="{979F8192-5F68-4F95-B982-346A15E15ACB}" type="presOf" srcId="{D7EAF715-6937-4E41-B0E2-E1E4C97F0AD1}" destId="{B4342BB2-B44F-C94B-9620-9C110D1F4A99}" srcOrd="0" destOrd="0" presId="urn:microsoft.com/office/officeart/2005/8/layout/cycle1"/>
    <dgm:cxn modelId="{32543E6A-14C7-4FE7-9E53-EADD7C5B39C0}" type="presOf" srcId="{19533222-4E47-4396-A324-DF4E15E1E824}" destId="{D1D575A6-E244-46C2-BEFD-FD092AF2DA63}" srcOrd="0" destOrd="0" presId="urn:microsoft.com/office/officeart/2005/8/layout/cycle1"/>
    <dgm:cxn modelId="{D730C478-9B1A-4544-9CB7-F7CFAB8683AC}" type="presOf" srcId="{AC3587D7-4DE8-4566-A9B1-F55EA5B13833}" destId="{964A3A2E-4EA9-4F51-A900-641A739478F7}" srcOrd="0" destOrd="0" presId="urn:microsoft.com/office/officeart/2005/8/layout/cycle1"/>
    <dgm:cxn modelId="{B6588480-873B-454E-863A-4BE3EAEB84A7}" type="presOf" srcId="{CD7BB8B2-C310-2B49-B1F7-FEAF60CF5706}" destId="{4E10F138-BD20-F94C-9729-B39E6A82E085}" srcOrd="0" destOrd="0" presId="urn:microsoft.com/office/officeart/2005/8/layout/cycle1"/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F768FA88-1BC8-43C0-8BB8-CC75257031B7}" srcId="{CD7BB8B2-C310-2B49-B1F7-FEAF60CF5706}" destId="{B0B851FB-DA10-48FD-AF49-91EEAB019498}" srcOrd="2" destOrd="0" parTransId="{C1DEDEED-07B6-4B73-A3A4-8BC2635CAD83}" sibTransId="{19533222-4E47-4396-A324-DF4E15E1E824}"/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70DCF2D6-1085-4484-8464-53C46305A621}" type="presOf" srcId="{D5150935-869E-4E99-9204-B4F4514A25C4}" destId="{C7189C63-63AF-464E-A4A6-CD5C1718D4B1}" srcOrd="0" destOrd="0" presId="urn:microsoft.com/office/officeart/2005/8/layout/cycle1"/>
    <dgm:cxn modelId="{3621E0A4-9C7B-4064-97ED-E3B558187D25}" type="presOf" srcId="{27A85BB5-120F-9948-8021-45A16D88858F}" destId="{9D1FDA01-075F-5B4D-88A5-C24842D111C5}" srcOrd="0" destOrd="0" presId="urn:microsoft.com/office/officeart/2005/8/layout/cycle1"/>
    <dgm:cxn modelId="{1A80CC80-9AD4-453F-91CE-DE05FB76A68C}" type="presOf" srcId="{5759491E-DE56-4B50-85DB-521ABFEBF0C3}" destId="{894F932B-D54C-443C-9361-66D72A8F2847}" srcOrd="0" destOrd="0" presId="urn:microsoft.com/office/officeart/2005/8/layout/cycle1"/>
    <dgm:cxn modelId="{02ECB970-0680-4733-B900-46F12F7A1365}" type="presOf" srcId="{1CE63C64-2BF7-45FB-9021-0935CD8D3B6E}" destId="{A187B1A5-44B7-477F-BB95-D3382BD80B52}" srcOrd="0" destOrd="0" presId="urn:microsoft.com/office/officeart/2005/8/layout/cycle1"/>
    <dgm:cxn modelId="{9CACC8AB-36AA-4D79-A95F-95BB4B4C89C2}" type="presOf" srcId="{741BA2CF-FE81-4E3E-A2E6-E587CD1C3DF8}" destId="{2D08A9FD-4987-490B-8682-2FDF0AB20FAF}" srcOrd="0" destOrd="0" presId="urn:microsoft.com/office/officeart/2005/8/layout/cycle1"/>
    <dgm:cxn modelId="{648A47A4-D209-4A77-8368-47A2873B0E96}" type="presOf" srcId="{AD903C4B-64B8-43C3-887F-0183F3FC1BD8}" destId="{B68CB0A8-3A6B-4018-A6B7-56F4C4E21A64}" srcOrd="0" destOrd="0" presId="urn:microsoft.com/office/officeart/2005/8/layout/cycle1"/>
    <dgm:cxn modelId="{B9463054-8F53-462E-8E98-3B3FD667A9DA}" type="presOf" srcId="{B0B851FB-DA10-48FD-AF49-91EEAB019498}" destId="{97AE7507-EB05-43EA-9AA2-78D100A3D428}" srcOrd="0" destOrd="0" presId="urn:microsoft.com/office/officeart/2005/8/layout/cycle1"/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EFE3A72B-3941-4CA8-8C65-8CA24F8D53EF}" type="presParOf" srcId="{4E10F138-BD20-F94C-9729-B39E6A82E085}" destId="{F2851251-0099-B845-8030-A6644F226847}" srcOrd="0" destOrd="0" presId="urn:microsoft.com/office/officeart/2005/8/layout/cycle1"/>
    <dgm:cxn modelId="{F97F14EF-681C-4257-B2AB-80F55E6EB547}" type="presParOf" srcId="{4E10F138-BD20-F94C-9729-B39E6A82E085}" destId="{B4342BB2-B44F-C94B-9620-9C110D1F4A99}" srcOrd="1" destOrd="0" presId="urn:microsoft.com/office/officeart/2005/8/layout/cycle1"/>
    <dgm:cxn modelId="{2E3E51DC-AC99-4465-817C-C0DE9F6B541B}" type="presParOf" srcId="{4E10F138-BD20-F94C-9729-B39E6A82E085}" destId="{9D1FDA01-075F-5B4D-88A5-C24842D111C5}" srcOrd="2" destOrd="0" presId="urn:microsoft.com/office/officeart/2005/8/layout/cycle1"/>
    <dgm:cxn modelId="{7EE9314B-C544-41D4-97F3-3E2C11AC9F20}" type="presParOf" srcId="{4E10F138-BD20-F94C-9729-B39E6A82E085}" destId="{AC982183-4E74-4388-94F3-A2B19EEA1175}" srcOrd="3" destOrd="0" presId="urn:microsoft.com/office/officeart/2005/8/layout/cycle1"/>
    <dgm:cxn modelId="{57F16D6F-D0B9-4BC9-86F4-5D355CF32DE5}" type="presParOf" srcId="{4E10F138-BD20-F94C-9729-B39E6A82E085}" destId="{C7189C63-63AF-464E-A4A6-CD5C1718D4B1}" srcOrd="4" destOrd="0" presId="urn:microsoft.com/office/officeart/2005/8/layout/cycle1"/>
    <dgm:cxn modelId="{DE992228-48B8-4088-9161-43CBCE9C61DB}" type="presParOf" srcId="{4E10F138-BD20-F94C-9729-B39E6A82E085}" destId="{894F932B-D54C-443C-9361-66D72A8F2847}" srcOrd="5" destOrd="0" presId="urn:microsoft.com/office/officeart/2005/8/layout/cycle1"/>
    <dgm:cxn modelId="{2C9C153F-DC90-45A8-9E61-A00C1D925971}" type="presParOf" srcId="{4E10F138-BD20-F94C-9729-B39E6A82E085}" destId="{E6729311-77E6-4067-B3EE-A94C31D26504}" srcOrd="6" destOrd="0" presId="urn:microsoft.com/office/officeart/2005/8/layout/cycle1"/>
    <dgm:cxn modelId="{20A4F2C4-E462-4291-8873-0B27619B2EA6}" type="presParOf" srcId="{4E10F138-BD20-F94C-9729-B39E6A82E085}" destId="{97AE7507-EB05-43EA-9AA2-78D100A3D428}" srcOrd="7" destOrd="0" presId="urn:microsoft.com/office/officeart/2005/8/layout/cycle1"/>
    <dgm:cxn modelId="{445E2DC0-C5D1-492C-83B3-8534F190DD24}" type="presParOf" srcId="{4E10F138-BD20-F94C-9729-B39E6A82E085}" destId="{D1D575A6-E244-46C2-BEFD-FD092AF2DA63}" srcOrd="8" destOrd="0" presId="urn:microsoft.com/office/officeart/2005/8/layout/cycle1"/>
    <dgm:cxn modelId="{E31FF660-E725-4E49-9E01-5CF6CF8E47D1}" type="presParOf" srcId="{4E10F138-BD20-F94C-9729-B39E6A82E085}" destId="{93E7D9D4-B750-4DE0-AEC7-537E6A25D712}" srcOrd="9" destOrd="0" presId="urn:microsoft.com/office/officeart/2005/8/layout/cycle1"/>
    <dgm:cxn modelId="{CF84304D-8B81-43A0-B126-BD13232D19BE}" type="presParOf" srcId="{4E10F138-BD20-F94C-9729-B39E6A82E085}" destId="{964A3A2E-4EA9-4F51-A900-641A739478F7}" srcOrd="10" destOrd="0" presId="urn:microsoft.com/office/officeart/2005/8/layout/cycle1"/>
    <dgm:cxn modelId="{43221F69-03B3-4F6A-B8AF-6619035A8A09}" type="presParOf" srcId="{4E10F138-BD20-F94C-9729-B39E6A82E085}" destId="{2D08A9FD-4987-490B-8682-2FDF0AB20FAF}" srcOrd="11" destOrd="0" presId="urn:microsoft.com/office/officeart/2005/8/layout/cycle1"/>
    <dgm:cxn modelId="{2243F0D9-5264-4C65-8E93-500393672075}" type="presParOf" srcId="{4E10F138-BD20-F94C-9729-B39E6A82E085}" destId="{0C6E7125-49D2-4773-BA0A-3F296B0308A9}" srcOrd="12" destOrd="0" presId="urn:microsoft.com/office/officeart/2005/8/layout/cycle1"/>
    <dgm:cxn modelId="{7FD42999-0980-4363-B096-5EE0DD130AA8}" type="presParOf" srcId="{4E10F138-BD20-F94C-9729-B39E6A82E085}" destId="{A187B1A5-44B7-477F-BB95-D3382BD80B52}" srcOrd="13" destOrd="0" presId="urn:microsoft.com/office/officeart/2005/8/layout/cycle1"/>
    <dgm:cxn modelId="{B279672D-94E5-4151-85EE-67A52C143477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Du (Konsument)</a:t>
          </a:r>
          <a:endParaRPr lang="de-DE" sz="1800" b="1" dirty="0">
            <a:solidFill>
              <a:srgbClr val="EE741D"/>
            </a:solidFill>
          </a:endParaRP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Verkaufsstellen, </a:t>
          </a:r>
        </a:p>
        <a:p>
          <a:r>
            <a:rPr lang="de-DE" sz="1800" b="1" dirty="0" smtClean="0">
              <a:solidFill>
                <a:srgbClr val="EE741D"/>
              </a:solidFill>
            </a:rPr>
            <a:t>E+E Geräte-Sammelstellen </a:t>
          </a:r>
          <a:endParaRPr lang="de-DE" sz="1800" b="1" dirty="0">
            <a:solidFill>
              <a:srgbClr val="EE741D"/>
            </a:solidFill>
          </a:endParaRPr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B0B851FB-DA10-48FD-AF49-91EEAB019498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Recycling-Firma</a:t>
          </a:r>
          <a:endParaRPr lang="de-DE" sz="1800" b="1" dirty="0">
            <a:solidFill>
              <a:srgbClr val="EE741D"/>
            </a:solidFill>
          </a:endParaRPr>
        </a:p>
      </dgm:t>
    </dgm:pt>
    <dgm:pt modelId="{C1DEDEED-07B6-4B73-A3A4-8BC2635CAD83}" type="parTrans" cxnId="{F768FA88-1BC8-43C0-8BB8-CC75257031B7}">
      <dgm:prSet/>
      <dgm:spPr/>
      <dgm:t>
        <a:bodyPr/>
        <a:lstStyle/>
        <a:p>
          <a:endParaRPr lang="de-CH"/>
        </a:p>
      </dgm:t>
    </dgm:pt>
    <dgm:pt modelId="{19533222-4E47-4396-A324-DF4E15E1E824}" type="sibTrans" cxnId="{F768FA88-1BC8-43C0-8BB8-CC75257031B7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Hersteller</a:t>
          </a:r>
          <a:endParaRPr lang="de-DE" sz="1800" b="1" dirty="0">
            <a:solidFill>
              <a:srgbClr val="EE741D"/>
            </a:solidFill>
          </a:endParaRPr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Handel </a:t>
          </a:r>
          <a:endParaRPr lang="de-DE" sz="1800" b="1" dirty="0">
            <a:solidFill>
              <a:srgbClr val="EE741D"/>
            </a:solidFill>
          </a:endParaRPr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22726" custRadScaleRad="102836" custRadScaleInc="1568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5"/>
      <dgm:spPr/>
      <dgm:t>
        <a:bodyPr/>
        <a:lstStyle/>
        <a:p>
          <a:endParaRPr lang="de-DE"/>
        </a:p>
      </dgm:t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94F932B-D54C-443C-9361-66D72A8F2847}" type="pres">
      <dgm:prSet presAssocID="{5759491E-DE56-4B50-85DB-521ABFEBF0C3}" presName="sibTrans" presStyleLbl="node1" presStyleIdx="1" presStyleCnt="5"/>
      <dgm:spPr/>
      <dgm:t>
        <a:bodyPr/>
        <a:lstStyle/>
        <a:p>
          <a:endParaRPr lang="de-CH"/>
        </a:p>
      </dgm:t>
    </dgm:pt>
    <dgm:pt modelId="{E6729311-77E6-4067-B3EE-A94C31D26504}" type="pres">
      <dgm:prSet presAssocID="{B0B851FB-DA10-48FD-AF49-91EEAB019498}" presName="dummy" presStyleCnt="0"/>
      <dgm:spPr/>
    </dgm:pt>
    <dgm:pt modelId="{97AE7507-EB05-43EA-9AA2-78D100A3D428}" type="pres">
      <dgm:prSet presAssocID="{B0B851FB-DA10-48FD-AF49-91EEAB019498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D1D575A6-E244-46C2-BEFD-FD092AF2DA63}" type="pres">
      <dgm:prSet presAssocID="{19533222-4E47-4396-A324-DF4E15E1E824}" presName="sibTrans" presStyleLbl="node1" presStyleIdx="2" presStyleCnt="5"/>
      <dgm:spPr/>
      <dgm:t>
        <a:bodyPr/>
        <a:lstStyle/>
        <a:p>
          <a:endParaRPr lang="de-CH"/>
        </a:p>
      </dgm:t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D08A9FD-4987-490B-8682-2FDF0AB20FAF}" type="pres">
      <dgm:prSet presAssocID="{741BA2CF-FE81-4E3E-A2E6-E587CD1C3DF8}" presName="sibTrans" presStyleLbl="node1" presStyleIdx="3" presStyleCnt="5"/>
      <dgm:spPr/>
      <dgm:t>
        <a:bodyPr/>
        <a:lstStyle/>
        <a:p>
          <a:endParaRPr lang="de-CH"/>
        </a:p>
      </dgm:t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68CB0A8-3A6B-4018-A6B7-56F4C4E21A64}" type="pres">
      <dgm:prSet presAssocID="{AD903C4B-64B8-43C3-887F-0183F3FC1BD8}" presName="sibTrans" presStyleLbl="node1" presStyleIdx="4" presStyleCnt="5"/>
      <dgm:spPr/>
      <dgm:t>
        <a:bodyPr/>
        <a:lstStyle/>
        <a:p>
          <a:endParaRPr lang="de-CH"/>
        </a:p>
      </dgm:t>
    </dgm:pt>
  </dgm:ptLst>
  <dgm:cxnLst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EEC0127C-241D-4105-BC13-458F51944473}" type="presOf" srcId="{AD903C4B-64B8-43C3-887F-0183F3FC1BD8}" destId="{B68CB0A8-3A6B-4018-A6B7-56F4C4E21A64}" srcOrd="0" destOrd="0" presId="urn:microsoft.com/office/officeart/2005/8/layout/cycle1"/>
    <dgm:cxn modelId="{08276EAB-CB43-4844-8720-1F47C9AAB370}" type="presOf" srcId="{D5150935-869E-4E99-9204-B4F4514A25C4}" destId="{C7189C63-63AF-464E-A4A6-CD5C1718D4B1}" srcOrd="0" destOrd="0" presId="urn:microsoft.com/office/officeart/2005/8/layout/cycle1"/>
    <dgm:cxn modelId="{5D993FDF-B8C3-413A-9CC9-B5B83DC150EA}" type="presOf" srcId="{AC3587D7-4DE8-4566-A9B1-F55EA5B13833}" destId="{964A3A2E-4EA9-4F51-A900-641A739478F7}" srcOrd="0" destOrd="0" presId="urn:microsoft.com/office/officeart/2005/8/layout/cycle1"/>
    <dgm:cxn modelId="{B5D210C1-95E7-43ED-B27B-559950E78654}" type="presOf" srcId="{5759491E-DE56-4B50-85DB-521ABFEBF0C3}" destId="{894F932B-D54C-443C-9361-66D72A8F2847}" srcOrd="0" destOrd="0" presId="urn:microsoft.com/office/officeart/2005/8/layout/cycle1"/>
    <dgm:cxn modelId="{18807CCB-92B8-47B6-BEDE-BA32CE138B8C}" type="presOf" srcId="{1CE63C64-2BF7-45FB-9021-0935CD8D3B6E}" destId="{A187B1A5-44B7-477F-BB95-D3382BD80B52}" srcOrd="0" destOrd="0" presId="urn:microsoft.com/office/officeart/2005/8/layout/cycle1"/>
    <dgm:cxn modelId="{9FEB1AF5-2A05-4ED3-BB01-51ED2DF7DE6E}" type="presOf" srcId="{27A85BB5-120F-9948-8021-45A16D88858F}" destId="{9D1FDA01-075F-5B4D-88A5-C24842D111C5}" srcOrd="0" destOrd="0" presId="urn:microsoft.com/office/officeart/2005/8/layout/cycle1"/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471EA891-2327-45BE-8D82-DC9F0194EEDD}" type="presOf" srcId="{D7EAF715-6937-4E41-B0E2-E1E4C97F0AD1}" destId="{B4342BB2-B44F-C94B-9620-9C110D1F4A99}" srcOrd="0" destOrd="0" presId="urn:microsoft.com/office/officeart/2005/8/layout/cycle1"/>
    <dgm:cxn modelId="{C09B09A6-5C9E-4466-A19C-C79FF445BFAA}" type="presOf" srcId="{CD7BB8B2-C310-2B49-B1F7-FEAF60CF5706}" destId="{4E10F138-BD20-F94C-9729-B39E6A82E085}" srcOrd="0" destOrd="0" presId="urn:microsoft.com/office/officeart/2005/8/layout/cycle1"/>
    <dgm:cxn modelId="{F768FA88-1BC8-43C0-8BB8-CC75257031B7}" srcId="{CD7BB8B2-C310-2B49-B1F7-FEAF60CF5706}" destId="{B0B851FB-DA10-48FD-AF49-91EEAB019498}" srcOrd="2" destOrd="0" parTransId="{C1DEDEED-07B6-4B73-A3A4-8BC2635CAD83}" sibTransId="{19533222-4E47-4396-A324-DF4E15E1E824}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B259ECA8-05C9-4703-B690-7DE55E826733}" type="presOf" srcId="{19533222-4E47-4396-A324-DF4E15E1E824}" destId="{D1D575A6-E244-46C2-BEFD-FD092AF2DA63}" srcOrd="0" destOrd="0" presId="urn:microsoft.com/office/officeart/2005/8/layout/cycle1"/>
    <dgm:cxn modelId="{CFB07B9F-1BBB-4AE7-BBBF-2634E208B0C1}" type="presOf" srcId="{741BA2CF-FE81-4E3E-A2E6-E587CD1C3DF8}" destId="{2D08A9FD-4987-490B-8682-2FDF0AB20FAF}" srcOrd="0" destOrd="0" presId="urn:microsoft.com/office/officeart/2005/8/layout/cycle1"/>
    <dgm:cxn modelId="{3404B31B-2844-4545-A702-32DB6EA48785}" type="presOf" srcId="{B0B851FB-DA10-48FD-AF49-91EEAB019498}" destId="{97AE7507-EB05-43EA-9AA2-78D100A3D428}" srcOrd="0" destOrd="0" presId="urn:microsoft.com/office/officeart/2005/8/layout/cycle1"/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03F89F45-DDA2-4800-B6A9-774DE4A17BC7}" type="presParOf" srcId="{4E10F138-BD20-F94C-9729-B39E6A82E085}" destId="{F2851251-0099-B845-8030-A6644F226847}" srcOrd="0" destOrd="0" presId="urn:microsoft.com/office/officeart/2005/8/layout/cycle1"/>
    <dgm:cxn modelId="{4211A857-D7E6-4D84-A842-3219B79EA0CC}" type="presParOf" srcId="{4E10F138-BD20-F94C-9729-B39E6A82E085}" destId="{B4342BB2-B44F-C94B-9620-9C110D1F4A99}" srcOrd="1" destOrd="0" presId="urn:microsoft.com/office/officeart/2005/8/layout/cycle1"/>
    <dgm:cxn modelId="{CDB3868E-0F4D-4146-8A46-1E5467C55E4E}" type="presParOf" srcId="{4E10F138-BD20-F94C-9729-B39E6A82E085}" destId="{9D1FDA01-075F-5B4D-88A5-C24842D111C5}" srcOrd="2" destOrd="0" presId="urn:microsoft.com/office/officeart/2005/8/layout/cycle1"/>
    <dgm:cxn modelId="{32EA97FD-0FDD-4126-9F33-6E760170D67E}" type="presParOf" srcId="{4E10F138-BD20-F94C-9729-B39E6A82E085}" destId="{AC982183-4E74-4388-94F3-A2B19EEA1175}" srcOrd="3" destOrd="0" presId="urn:microsoft.com/office/officeart/2005/8/layout/cycle1"/>
    <dgm:cxn modelId="{03BDA86D-4A9B-44A8-9562-0B003C132FC8}" type="presParOf" srcId="{4E10F138-BD20-F94C-9729-B39E6A82E085}" destId="{C7189C63-63AF-464E-A4A6-CD5C1718D4B1}" srcOrd="4" destOrd="0" presId="urn:microsoft.com/office/officeart/2005/8/layout/cycle1"/>
    <dgm:cxn modelId="{69992214-7352-4AAE-B474-3FAA6CC2D838}" type="presParOf" srcId="{4E10F138-BD20-F94C-9729-B39E6A82E085}" destId="{894F932B-D54C-443C-9361-66D72A8F2847}" srcOrd="5" destOrd="0" presId="urn:microsoft.com/office/officeart/2005/8/layout/cycle1"/>
    <dgm:cxn modelId="{B248BDA6-078A-4CB7-8DBB-6FAB2ADA7515}" type="presParOf" srcId="{4E10F138-BD20-F94C-9729-B39E6A82E085}" destId="{E6729311-77E6-4067-B3EE-A94C31D26504}" srcOrd="6" destOrd="0" presId="urn:microsoft.com/office/officeart/2005/8/layout/cycle1"/>
    <dgm:cxn modelId="{D49DF892-27E5-47AF-9480-0FBA8AEC3115}" type="presParOf" srcId="{4E10F138-BD20-F94C-9729-B39E6A82E085}" destId="{97AE7507-EB05-43EA-9AA2-78D100A3D428}" srcOrd="7" destOrd="0" presId="urn:microsoft.com/office/officeart/2005/8/layout/cycle1"/>
    <dgm:cxn modelId="{9AD5244B-F489-47A7-85C0-1F35886A5ADF}" type="presParOf" srcId="{4E10F138-BD20-F94C-9729-B39E6A82E085}" destId="{D1D575A6-E244-46C2-BEFD-FD092AF2DA63}" srcOrd="8" destOrd="0" presId="urn:microsoft.com/office/officeart/2005/8/layout/cycle1"/>
    <dgm:cxn modelId="{BF95F537-7AFE-40D6-8475-6ADAD15F1011}" type="presParOf" srcId="{4E10F138-BD20-F94C-9729-B39E6A82E085}" destId="{93E7D9D4-B750-4DE0-AEC7-537E6A25D712}" srcOrd="9" destOrd="0" presId="urn:microsoft.com/office/officeart/2005/8/layout/cycle1"/>
    <dgm:cxn modelId="{6B3F8208-BE9A-4B9F-B458-AAA12D4DF7A7}" type="presParOf" srcId="{4E10F138-BD20-F94C-9729-B39E6A82E085}" destId="{964A3A2E-4EA9-4F51-A900-641A739478F7}" srcOrd="10" destOrd="0" presId="urn:microsoft.com/office/officeart/2005/8/layout/cycle1"/>
    <dgm:cxn modelId="{77A4C64F-30E0-4C2B-A6CF-B195A4F5B577}" type="presParOf" srcId="{4E10F138-BD20-F94C-9729-B39E6A82E085}" destId="{2D08A9FD-4987-490B-8682-2FDF0AB20FAF}" srcOrd="11" destOrd="0" presId="urn:microsoft.com/office/officeart/2005/8/layout/cycle1"/>
    <dgm:cxn modelId="{2F0D7D1F-8F50-400A-B674-267B6B45CC1D}" type="presParOf" srcId="{4E10F138-BD20-F94C-9729-B39E6A82E085}" destId="{0C6E7125-49D2-4773-BA0A-3F296B0308A9}" srcOrd="12" destOrd="0" presId="urn:microsoft.com/office/officeart/2005/8/layout/cycle1"/>
    <dgm:cxn modelId="{5B126D8A-2605-40AA-9888-1912FF5A48BD}" type="presParOf" srcId="{4E10F138-BD20-F94C-9729-B39E6A82E085}" destId="{A187B1A5-44B7-477F-BB95-D3382BD80B52}" srcOrd="13" destOrd="0" presId="urn:microsoft.com/office/officeart/2005/8/layout/cycle1"/>
    <dgm:cxn modelId="{C17E67AA-2816-40F1-86F9-F8274F182112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Ich (Konsument)</a:t>
          </a:r>
          <a:endParaRPr lang="de-DE" sz="1800" b="1" dirty="0">
            <a:solidFill>
              <a:srgbClr val="EE741D"/>
            </a:solidFill>
          </a:endParaRP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Verkaufsstellen, </a:t>
          </a:r>
        </a:p>
        <a:p>
          <a:r>
            <a:rPr lang="de-DE" sz="1800" b="1" dirty="0" smtClean="0">
              <a:solidFill>
                <a:srgbClr val="EE741D"/>
              </a:solidFill>
            </a:rPr>
            <a:t>E+E Geräte-Sammelstellen </a:t>
          </a:r>
          <a:endParaRPr lang="de-DE" sz="1800" b="1" dirty="0">
            <a:solidFill>
              <a:srgbClr val="EE741D"/>
            </a:solidFill>
          </a:endParaRPr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B0B851FB-DA10-48FD-AF49-91EEAB019498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Recycling-Firma</a:t>
          </a:r>
          <a:endParaRPr lang="de-DE" sz="1800" b="1" dirty="0">
            <a:solidFill>
              <a:srgbClr val="EE741D"/>
            </a:solidFill>
          </a:endParaRPr>
        </a:p>
      </dgm:t>
    </dgm:pt>
    <dgm:pt modelId="{C1DEDEED-07B6-4B73-A3A4-8BC2635CAD83}" type="parTrans" cxnId="{F768FA88-1BC8-43C0-8BB8-CC75257031B7}">
      <dgm:prSet/>
      <dgm:spPr/>
      <dgm:t>
        <a:bodyPr/>
        <a:lstStyle/>
        <a:p>
          <a:endParaRPr lang="de-CH"/>
        </a:p>
      </dgm:t>
    </dgm:pt>
    <dgm:pt modelId="{19533222-4E47-4396-A324-DF4E15E1E824}" type="sibTrans" cxnId="{F768FA88-1BC8-43C0-8BB8-CC75257031B7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Hersteller</a:t>
          </a:r>
          <a:endParaRPr lang="de-DE" sz="1800" b="1" dirty="0">
            <a:solidFill>
              <a:srgbClr val="EE741D"/>
            </a:solidFill>
          </a:endParaRPr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Handel </a:t>
          </a:r>
          <a:endParaRPr lang="de-DE" sz="1800" b="1" dirty="0">
            <a:solidFill>
              <a:srgbClr val="EE741D"/>
            </a:solidFill>
          </a:endParaRPr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10202" custRadScaleRad="102836" custRadScaleInc="1568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5"/>
      <dgm:spPr/>
      <dgm:t>
        <a:bodyPr/>
        <a:lstStyle/>
        <a:p>
          <a:endParaRPr lang="de-DE"/>
        </a:p>
      </dgm:t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94F932B-D54C-443C-9361-66D72A8F2847}" type="pres">
      <dgm:prSet presAssocID="{5759491E-DE56-4B50-85DB-521ABFEBF0C3}" presName="sibTrans" presStyleLbl="node1" presStyleIdx="1" presStyleCnt="5"/>
      <dgm:spPr/>
      <dgm:t>
        <a:bodyPr/>
        <a:lstStyle/>
        <a:p>
          <a:endParaRPr lang="de-CH"/>
        </a:p>
      </dgm:t>
    </dgm:pt>
    <dgm:pt modelId="{E6729311-77E6-4067-B3EE-A94C31D26504}" type="pres">
      <dgm:prSet presAssocID="{B0B851FB-DA10-48FD-AF49-91EEAB019498}" presName="dummy" presStyleCnt="0"/>
      <dgm:spPr/>
    </dgm:pt>
    <dgm:pt modelId="{97AE7507-EB05-43EA-9AA2-78D100A3D428}" type="pres">
      <dgm:prSet presAssocID="{B0B851FB-DA10-48FD-AF49-91EEAB019498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D1D575A6-E244-46C2-BEFD-FD092AF2DA63}" type="pres">
      <dgm:prSet presAssocID="{19533222-4E47-4396-A324-DF4E15E1E824}" presName="sibTrans" presStyleLbl="node1" presStyleIdx="2" presStyleCnt="5"/>
      <dgm:spPr/>
      <dgm:t>
        <a:bodyPr/>
        <a:lstStyle/>
        <a:p>
          <a:endParaRPr lang="de-CH"/>
        </a:p>
      </dgm:t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D08A9FD-4987-490B-8682-2FDF0AB20FAF}" type="pres">
      <dgm:prSet presAssocID="{741BA2CF-FE81-4E3E-A2E6-E587CD1C3DF8}" presName="sibTrans" presStyleLbl="node1" presStyleIdx="3" presStyleCnt="5"/>
      <dgm:spPr/>
      <dgm:t>
        <a:bodyPr/>
        <a:lstStyle/>
        <a:p>
          <a:endParaRPr lang="de-CH"/>
        </a:p>
      </dgm:t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68CB0A8-3A6B-4018-A6B7-56F4C4E21A64}" type="pres">
      <dgm:prSet presAssocID="{AD903C4B-64B8-43C3-887F-0183F3FC1BD8}" presName="sibTrans" presStyleLbl="node1" presStyleIdx="4" presStyleCnt="5"/>
      <dgm:spPr/>
      <dgm:t>
        <a:bodyPr/>
        <a:lstStyle/>
        <a:p>
          <a:endParaRPr lang="de-CH"/>
        </a:p>
      </dgm:t>
    </dgm:pt>
  </dgm:ptLst>
  <dgm:cxnLst>
    <dgm:cxn modelId="{9ADCA174-3C66-40AB-A2C2-8FE7B7332080}" type="presOf" srcId="{CD7BB8B2-C310-2B49-B1F7-FEAF60CF5706}" destId="{4E10F138-BD20-F94C-9729-B39E6A82E085}" srcOrd="0" destOrd="0" presId="urn:microsoft.com/office/officeart/2005/8/layout/cycle1"/>
    <dgm:cxn modelId="{6B95B81C-CAD6-46F0-A164-C3F56B7A4132}" type="presOf" srcId="{741BA2CF-FE81-4E3E-A2E6-E587CD1C3DF8}" destId="{2D08A9FD-4987-490B-8682-2FDF0AB20FAF}" srcOrd="0" destOrd="0" presId="urn:microsoft.com/office/officeart/2005/8/layout/cycle1"/>
    <dgm:cxn modelId="{50C43305-C1B4-48B5-82D4-5F4F40CD8198}" type="presOf" srcId="{B0B851FB-DA10-48FD-AF49-91EEAB019498}" destId="{97AE7507-EB05-43EA-9AA2-78D100A3D428}" srcOrd="0" destOrd="0" presId="urn:microsoft.com/office/officeart/2005/8/layout/cycle1"/>
    <dgm:cxn modelId="{F15AB960-0464-4C6A-8EB4-F46B6FF77651}" type="presOf" srcId="{AD903C4B-64B8-43C3-887F-0183F3FC1BD8}" destId="{B68CB0A8-3A6B-4018-A6B7-56F4C4E21A64}" srcOrd="0" destOrd="0" presId="urn:microsoft.com/office/officeart/2005/8/layout/cycle1"/>
    <dgm:cxn modelId="{5C54F959-9AC6-404D-90ED-42770E7E904D}" type="presOf" srcId="{AC3587D7-4DE8-4566-A9B1-F55EA5B13833}" destId="{964A3A2E-4EA9-4F51-A900-641A739478F7}" srcOrd="0" destOrd="0" presId="urn:microsoft.com/office/officeart/2005/8/layout/cycle1"/>
    <dgm:cxn modelId="{D3DA955A-0A01-4B4F-A672-A5D1E09DE2A7}" type="presOf" srcId="{5759491E-DE56-4B50-85DB-521ABFEBF0C3}" destId="{894F932B-D54C-443C-9361-66D72A8F2847}" srcOrd="0" destOrd="0" presId="urn:microsoft.com/office/officeart/2005/8/layout/cycle1"/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F768FA88-1BC8-43C0-8BB8-CC75257031B7}" srcId="{CD7BB8B2-C310-2B49-B1F7-FEAF60CF5706}" destId="{B0B851FB-DA10-48FD-AF49-91EEAB019498}" srcOrd="2" destOrd="0" parTransId="{C1DEDEED-07B6-4B73-A3A4-8BC2635CAD83}" sibTransId="{19533222-4E47-4396-A324-DF4E15E1E824}"/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D84617B5-349E-4387-AB2E-EE333DEE6D2C}" type="presOf" srcId="{D5150935-869E-4E99-9204-B4F4514A25C4}" destId="{C7189C63-63AF-464E-A4A6-CD5C1718D4B1}" srcOrd="0" destOrd="0" presId="urn:microsoft.com/office/officeart/2005/8/layout/cycle1"/>
    <dgm:cxn modelId="{97306DBA-5250-41FC-9900-66F945EE585D}" type="presOf" srcId="{27A85BB5-120F-9948-8021-45A16D88858F}" destId="{9D1FDA01-075F-5B4D-88A5-C24842D111C5}" srcOrd="0" destOrd="0" presId="urn:microsoft.com/office/officeart/2005/8/layout/cycle1"/>
    <dgm:cxn modelId="{26877470-0EBA-48A3-9640-F6DBFF2BEDB3}" type="presOf" srcId="{1CE63C64-2BF7-45FB-9021-0935CD8D3B6E}" destId="{A187B1A5-44B7-477F-BB95-D3382BD80B52}" srcOrd="0" destOrd="0" presId="urn:microsoft.com/office/officeart/2005/8/layout/cycle1"/>
    <dgm:cxn modelId="{58E86F9F-BA32-41EA-B247-377D8FF04744}" type="presOf" srcId="{D7EAF715-6937-4E41-B0E2-E1E4C97F0AD1}" destId="{B4342BB2-B44F-C94B-9620-9C110D1F4A99}" srcOrd="0" destOrd="0" presId="urn:microsoft.com/office/officeart/2005/8/layout/cycle1"/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B988BCBF-8B11-4F9F-8B97-DF511E545759}" type="presOf" srcId="{19533222-4E47-4396-A324-DF4E15E1E824}" destId="{D1D575A6-E244-46C2-BEFD-FD092AF2DA63}" srcOrd="0" destOrd="0" presId="urn:microsoft.com/office/officeart/2005/8/layout/cycle1"/>
    <dgm:cxn modelId="{F1C3029C-A85A-48A2-A735-17FE6F19FCCD}" type="presParOf" srcId="{4E10F138-BD20-F94C-9729-B39E6A82E085}" destId="{F2851251-0099-B845-8030-A6644F226847}" srcOrd="0" destOrd="0" presId="urn:microsoft.com/office/officeart/2005/8/layout/cycle1"/>
    <dgm:cxn modelId="{4526269A-9C15-4746-8033-7E9E9FA914BB}" type="presParOf" srcId="{4E10F138-BD20-F94C-9729-B39E6A82E085}" destId="{B4342BB2-B44F-C94B-9620-9C110D1F4A99}" srcOrd="1" destOrd="0" presId="urn:microsoft.com/office/officeart/2005/8/layout/cycle1"/>
    <dgm:cxn modelId="{174A8355-AC98-4B49-85ED-BDC9D0771AC8}" type="presParOf" srcId="{4E10F138-BD20-F94C-9729-B39E6A82E085}" destId="{9D1FDA01-075F-5B4D-88A5-C24842D111C5}" srcOrd="2" destOrd="0" presId="urn:microsoft.com/office/officeart/2005/8/layout/cycle1"/>
    <dgm:cxn modelId="{6A7CD6EC-BC7E-48CE-AC34-7C2F3E100D0A}" type="presParOf" srcId="{4E10F138-BD20-F94C-9729-B39E6A82E085}" destId="{AC982183-4E74-4388-94F3-A2B19EEA1175}" srcOrd="3" destOrd="0" presId="urn:microsoft.com/office/officeart/2005/8/layout/cycle1"/>
    <dgm:cxn modelId="{309D9F03-1759-48A9-B5DC-63612BD3D6F7}" type="presParOf" srcId="{4E10F138-BD20-F94C-9729-B39E6A82E085}" destId="{C7189C63-63AF-464E-A4A6-CD5C1718D4B1}" srcOrd="4" destOrd="0" presId="urn:microsoft.com/office/officeart/2005/8/layout/cycle1"/>
    <dgm:cxn modelId="{1F711C92-DA40-4AC5-8F2B-054DEA842E3A}" type="presParOf" srcId="{4E10F138-BD20-F94C-9729-B39E6A82E085}" destId="{894F932B-D54C-443C-9361-66D72A8F2847}" srcOrd="5" destOrd="0" presId="urn:microsoft.com/office/officeart/2005/8/layout/cycle1"/>
    <dgm:cxn modelId="{AE7FDDC9-F403-43C1-897A-6DD4882038E3}" type="presParOf" srcId="{4E10F138-BD20-F94C-9729-B39E6A82E085}" destId="{E6729311-77E6-4067-B3EE-A94C31D26504}" srcOrd="6" destOrd="0" presId="urn:microsoft.com/office/officeart/2005/8/layout/cycle1"/>
    <dgm:cxn modelId="{788F2A95-91FF-4173-8610-C09B99AB1482}" type="presParOf" srcId="{4E10F138-BD20-F94C-9729-B39E6A82E085}" destId="{97AE7507-EB05-43EA-9AA2-78D100A3D428}" srcOrd="7" destOrd="0" presId="urn:microsoft.com/office/officeart/2005/8/layout/cycle1"/>
    <dgm:cxn modelId="{E0B22AED-25B5-4DC3-8557-40CE3943E060}" type="presParOf" srcId="{4E10F138-BD20-F94C-9729-B39E6A82E085}" destId="{D1D575A6-E244-46C2-BEFD-FD092AF2DA63}" srcOrd="8" destOrd="0" presId="urn:microsoft.com/office/officeart/2005/8/layout/cycle1"/>
    <dgm:cxn modelId="{0ED4FD92-47A9-4065-A309-F682B4D85B6A}" type="presParOf" srcId="{4E10F138-BD20-F94C-9729-B39E6A82E085}" destId="{93E7D9D4-B750-4DE0-AEC7-537E6A25D712}" srcOrd="9" destOrd="0" presId="urn:microsoft.com/office/officeart/2005/8/layout/cycle1"/>
    <dgm:cxn modelId="{A6690DC8-13D1-4119-9CE5-74E57DAF4E86}" type="presParOf" srcId="{4E10F138-BD20-F94C-9729-B39E6A82E085}" destId="{964A3A2E-4EA9-4F51-A900-641A739478F7}" srcOrd="10" destOrd="0" presId="urn:microsoft.com/office/officeart/2005/8/layout/cycle1"/>
    <dgm:cxn modelId="{181486ED-3B46-47ED-AD1D-90ED399C0610}" type="presParOf" srcId="{4E10F138-BD20-F94C-9729-B39E6A82E085}" destId="{2D08A9FD-4987-490B-8682-2FDF0AB20FAF}" srcOrd="11" destOrd="0" presId="urn:microsoft.com/office/officeart/2005/8/layout/cycle1"/>
    <dgm:cxn modelId="{E5F91AD1-7DB8-41A6-9D78-CBA82711C48C}" type="presParOf" srcId="{4E10F138-BD20-F94C-9729-B39E6A82E085}" destId="{0C6E7125-49D2-4773-BA0A-3F296B0308A9}" srcOrd="12" destOrd="0" presId="urn:microsoft.com/office/officeart/2005/8/layout/cycle1"/>
    <dgm:cxn modelId="{0F4E794E-E725-4603-A18F-1933E1E8EC12}" type="presParOf" srcId="{4E10F138-BD20-F94C-9729-B39E6A82E085}" destId="{A187B1A5-44B7-477F-BB95-D3382BD80B52}" srcOrd="13" destOrd="0" presId="urn:microsoft.com/office/officeart/2005/8/layout/cycle1"/>
    <dgm:cxn modelId="{789C4E5D-86E8-4F2D-8635-9A5A7F9C2FC0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Ich (Konsument)</a:t>
          </a:r>
          <a:endParaRPr lang="de-DE" sz="1800" b="1" dirty="0">
            <a:solidFill>
              <a:srgbClr val="EE741D"/>
            </a:solidFill>
          </a:endParaRP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Verkaufsstellen, </a:t>
          </a:r>
        </a:p>
        <a:p>
          <a:r>
            <a:rPr lang="de-DE" sz="1800" b="1" dirty="0" smtClean="0">
              <a:solidFill>
                <a:srgbClr val="EE741D"/>
              </a:solidFill>
            </a:rPr>
            <a:t>E+E Geräte-Sammelstellen </a:t>
          </a:r>
          <a:endParaRPr lang="de-DE" sz="1800" b="1" dirty="0">
            <a:solidFill>
              <a:srgbClr val="EE741D"/>
            </a:solidFill>
          </a:endParaRPr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B0B851FB-DA10-48FD-AF49-91EEAB019498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Recycling-Firma</a:t>
          </a:r>
          <a:endParaRPr lang="de-DE" sz="1800" b="1" dirty="0">
            <a:solidFill>
              <a:srgbClr val="EE741D"/>
            </a:solidFill>
          </a:endParaRPr>
        </a:p>
      </dgm:t>
    </dgm:pt>
    <dgm:pt modelId="{C1DEDEED-07B6-4B73-A3A4-8BC2635CAD83}" type="parTrans" cxnId="{F768FA88-1BC8-43C0-8BB8-CC75257031B7}">
      <dgm:prSet/>
      <dgm:spPr/>
      <dgm:t>
        <a:bodyPr/>
        <a:lstStyle/>
        <a:p>
          <a:endParaRPr lang="de-CH"/>
        </a:p>
      </dgm:t>
    </dgm:pt>
    <dgm:pt modelId="{19533222-4E47-4396-A324-DF4E15E1E824}" type="sibTrans" cxnId="{F768FA88-1BC8-43C0-8BB8-CC75257031B7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Hersteller</a:t>
          </a:r>
          <a:endParaRPr lang="de-DE" sz="1800" b="1" dirty="0">
            <a:solidFill>
              <a:srgbClr val="EE741D"/>
            </a:solidFill>
          </a:endParaRPr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Handel </a:t>
          </a:r>
          <a:endParaRPr lang="de-DE" sz="1800" b="1" dirty="0">
            <a:solidFill>
              <a:srgbClr val="EE741D"/>
            </a:solidFill>
          </a:endParaRPr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22726" custRadScaleRad="102836" custRadScaleInc="1568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5"/>
      <dgm:spPr/>
      <dgm:t>
        <a:bodyPr/>
        <a:lstStyle/>
        <a:p>
          <a:endParaRPr lang="de-DE"/>
        </a:p>
      </dgm:t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94F932B-D54C-443C-9361-66D72A8F2847}" type="pres">
      <dgm:prSet presAssocID="{5759491E-DE56-4B50-85DB-521ABFEBF0C3}" presName="sibTrans" presStyleLbl="node1" presStyleIdx="1" presStyleCnt="5"/>
      <dgm:spPr/>
      <dgm:t>
        <a:bodyPr/>
        <a:lstStyle/>
        <a:p>
          <a:endParaRPr lang="de-CH"/>
        </a:p>
      </dgm:t>
    </dgm:pt>
    <dgm:pt modelId="{E6729311-77E6-4067-B3EE-A94C31D26504}" type="pres">
      <dgm:prSet presAssocID="{B0B851FB-DA10-48FD-AF49-91EEAB019498}" presName="dummy" presStyleCnt="0"/>
      <dgm:spPr/>
    </dgm:pt>
    <dgm:pt modelId="{97AE7507-EB05-43EA-9AA2-78D100A3D428}" type="pres">
      <dgm:prSet presAssocID="{B0B851FB-DA10-48FD-AF49-91EEAB019498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D1D575A6-E244-46C2-BEFD-FD092AF2DA63}" type="pres">
      <dgm:prSet presAssocID="{19533222-4E47-4396-A324-DF4E15E1E824}" presName="sibTrans" presStyleLbl="node1" presStyleIdx="2" presStyleCnt="5"/>
      <dgm:spPr/>
      <dgm:t>
        <a:bodyPr/>
        <a:lstStyle/>
        <a:p>
          <a:endParaRPr lang="de-CH"/>
        </a:p>
      </dgm:t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D08A9FD-4987-490B-8682-2FDF0AB20FAF}" type="pres">
      <dgm:prSet presAssocID="{741BA2CF-FE81-4E3E-A2E6-E587CD1C3DF8}" presName="sibTrans" presStyleLbl="node1" presStyleIdx="3" presStyleCnt="5"/>
      <dgm:spPr/>
      <dgm:t>
        <a:bodyPr/>
        <a:lstStyle/>
        <a:p>
          <a:endParaRPr lang="de-CH"/>
        </a:p>
      </dgm:t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68CB0A8-3A6B-4018-A6B7-56F4C4E21A64}" type="pres">
      <dgm:prSet presAssocID="{AD903C4B-64B8-43C3-887F-0183F3FC1BD8}" presName="sibTrans" presStyleLbl="node1" presStyleIdx="4" presStyleCnt="5"/>
      <dgm:spPr/>
      <dgm:t>
        <a:bodyPr/>
        <a:lstStyle/>
        <a:p>
          <a:endParaRPr lang="de-CH"/>
        </a:p>
      </dgm:t>
    </dgm:pt>
  </dgm:ptLst>
  <dgm:cxnLst>
    <dgm:cxn modelId="{B148BFB1-44E3-4CEE-8369-6051CA1C3928}" type="presOf" srcId="{741BA2CF-FE81-4E3E-A2E6-E587CD1C3DF8}" destId="{2D08A9FD-4987-490B-8682-2FDF0AB20FAF}" srcOrd="0" destOrd="0" presId="urn:microsoft.com/office/officeart/2005/8/layout/cycle1"/>
    <dgm:cxn modelId="{C9C6F594-1BA5-48D8-A2F4-2E12E22DC128}" type="presOf" srcId="{5759491E-DE56-4B50-85DB-521ABFEBF0C3}" destId="{894F932B-D54C-443C-9361-66D72A8F2847}" srcOrd="0" destOrd="0" presId="urn:microsoft.com/office/officeart/2005/8/layout/cycle1"/>
    <dgm:cxn modelId="{515D46F9-5F01-4E38-B178-FD4C663A9C76}" type="presOf" srcId="{AC3587D7-4DE8-4566-A9B1-F55EA5B13833}" destId="{964A3A2E-4EA9-4F51-A900-641A739478F7}" srcOrd="0" destOrd="0" presId="urn:microsoft.com/office/officeart/2005/8/layout/cycle1"/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F768FA88-1BC8-43C0-8BB8-CC75257031B7}" srcId="{CD7BB8B2-C310-2B49-B1F7-FEAF60CF5706}" destId="{B0B851FB-DA10-48FD-AF49-91EEAB019498}" srcOrd="2" destOrd="0" parTransId="{C1DEDEED-07B6-4B73-A3A4-8BC2635CAD83}" sibTransId="{19533222-4E47-4396-A324-DF4E15E1E824}"/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12F05B9D-98DC-48BF-8460-10217B31DFD0}" type="presOf" srcId="{D5150935-869E-4E99-9204-B4F4514A25C4}" destId="{C7189C63-63AF-464E-A4A6-CD5C1718D4B1}" srcOrd="0" destOrd="0" presId="urn:microsoft.com/office/officeart/2005/8/layout/cycle1"/>
    <dgm:cxn modelId="{BE074B45-6E17-4786-9A06-228F1B6E02DD}" type="presOf" srcId="{1CE63C64-2BF7-45FB-9021-0935CD8D3B6E}" destId="{A187B1A5-44B7-477F-BB95-D3382BD80B52}" srcOrd="0" destOrd="0" presId="urn:microsoft.com/office/officeart/2005/8/layout/cycle1"/>
    <dgm:cxn modelId="{BE3588B6-0AE6-4AE9-B06B-386C7A3CD55D}" type="presOf" srcId="{AD903C4B-64B8-43C3-887F-0183F3FC1BD8}" destId="{B68CB0A8-3A6B-4018-A6B7-56F4C4E21A64}" srcOrd="0" destOrd="0" presId="urn:microsoft.com/office/officeart/2005/8/layout/cycle1"/>
    <dgm:cxn modelId="{3AB77DDC-7BCB-4E85-9929-03EA650BFD79}" type="presOf" srcId="{D7EAF715-6937-4E41-B0E2-E1E4C97F0AD1}" destId="{B4342BB2-B44F-C94B-9620-9C110D1F4A99}" srcOrd="0" destOrd="0" presId="urn:microsoft.com/office/officeart/2005/8/layout/cycle1"/>
    <dgm:cxn modelId="{1067264D-99C0-4F69-99A2-E89D02A766E7}" type="presOf" srcId="{CD7BB8B2-C310-2B49-B1F7-FEAF60CF5706}" destId="{4E10F138-BD20-F94C-9729-B39E6A82E085}" srcOrd="0" destOrd="0" presId="urn:microsoft.com/office/officeart/2005/8/layout/cycle1"/>
    <dgm:cxn modelId="{8A029585-71AC-47C0-BECE-AAC6238039CD}" type="presOf" srcId="{27A85BB5-120F-9948-8021-45A16D88858F}" destId="{9D1FDA01-075F-5B4D-88A5-C24842D111C5}" srcOrd="0" destOrd="0" presId="urn:microsoft.com/office/officeart/2005/8/layout/cycle1"/>
    <dgm:cxn modelId="{6FEA8856-C9D1-4000-8588-372B777F03B7}" type="presOf" srcId="{B0B851FB-DA10-48FD-AF49-91EEAB019498}" destId="{97AE7507-EB05-43EA-9AA2-78D100A3D428}" srcOrd="0" destOrd="0" presId="urn:microsoft.com/office/officeart/2005/8/layout/cycle1"/>
    <dgm:cxn modelId="{245E13C7-7952-4759-95CC-7C44341A54C1}" type="presOf" srcId="{19533222-4E47-4396-A324-DF4E15E1E824}" destId="{D1D575A6-E244-46C2-BEFD-FD092AF2DA63}" srcOrd="0" destOrd="0" presId="urn:microsoft.com/office/officeart/2005/8/layout/cycle1"/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8669ABB4-1E85-4146-A963-446E06AABBC8}" type="presParOf" srcId="{4E10F138-BD20-F94C-9729-B39E6A82E085}" destId="{F2851251-0099-B845-8030-A6644F226847}" srcOrd="0" destOrd="0" presId="urn:microsoft.com/office/officeart/2005/8/layout/cycle1"/>
    <dgm:cxn modelId="{9E482C30-DF44-4988-92A0-9149F6D51B8B}" type="presParOf" srcId="{4E10F138-BD20-F94C-9729-B39E6A82E085}" destId="{B4342BB2-B44F-C94B-9620-9C110D1F4A99}" srcOrd="1" destOrd="0" presId="urn:microsoft.com/office/officeart/2005/8/layout/cycle1"/>
    <dgm:cxn modelId="{F7D04D8B-BA27-49B9-8DBB-8FC05990792E}" type="presParOf" srcId="{4E10F138-BD20-F94C-9729-B39E6A82E085}" destId="{9D1FDA01-075F-5B4D-88A5-C24842D111C5}" srcOrd="2" destOrd="0" presId="urn:microsoft.com/office/officeart/2005/8/layout/cycle1"/>
    <dgm:cxn modelId="{75F667CC-816E-425F-BBF5-2BA6DC9B0274}" type="presParOf" srcId="{4E10F138-BD20-F94C-9729-B39E6A82E085}" destId="{AC982183-4E74-4388-94F3-A2B19EEA1175}" srcOrd="3" destOrd="0" presId="urn:microsoft.com/office/officeart/2005/8/layout/cycle1"/>
    <dgm:cxn modelId="{4A8D5493-54E0-499E-80DA-668CBA1C107F}" type="presParOf" srcId="{4E10F138-BD20-F94C-9729-B39E6A82E085}" destId="{C7189C63-63AF-464E-A4A6-CD5C1718D4B1}" srcOrd="4" destOrd="0" presId="urn:microsoft.com/office/officeart/2005/8/layout/cycle1"/>
    <dgm:cxn modelId="{F73853F4-EBD1-475B-BC9C-3D69BE20F57B}" type="presParOf" srcId="{4E10F138-BD20-F94C-9729-B39E6A82E085}" destId="{894F932B-D54C-443C-9361-66D72A8F2847}" srcOrd="5" destOrd="0" presId="urn:microsoft.com/office/officeart/2005/8/layout/cycle1"/>
    <dgm:cxn modelId="{9FE0C62E-A823-4A51-B7B3-3F630FD6D4A5}" type="presParOf" srcId="{4E10F138-BD20-F94C-9729-B39E6A82E085}" destId="{E6729311-77E6-4067-B3EE-A94C31D26504}" srcOrd="6" destOrd="0" presId="urn:microsoft.com/office/officeart/2005/8/layout/cycle1"/>
    <dgm:cxn modelId="{FC593E52-7D15-4F66-A60B-ED7B59A590C8}" type="presParOf" srcId="{4E10F138-BD20-F94C-9729-B39E6A82E085}" destId="{97AE7507-EB05-43EA-9AA2-78D100A3D428}" srcOrd="7" destOrd="0" presId="urn:microsoft.com/office/officeart/2005/8/layout/cycle1"/>
    <dgm:cxn modelId="{A378B0E7-8B4F-4A90-A4FD-599896A7084C}" type="presParOf" srcId="{4E10F138-BD20-F94C-9729-B39E6A82E085}" destId="{D1D575A6-E244-46C2-BEFD-FD092AF2DA63}" srcOrd="8" destOrd="0" presId="urn:microsoft.com/office/officeart/2005/8/layout/cycle1"/>
    <dgm:cxn modelId="{6189DF73-9651-4BED-B5E2-D073E94A4485}" type="presParOf" srcId="{4E10F138-BD20-F94C-9729-B39E6A82E085}" destId="{93E7D9D4-B750-4DE0-AEC7-537E6A25D712}" srcOrd="9" destOrd="0" presId="urn:microsoft.com/office/officeart/2005/8/layout/cycle1"/>
    <dgm:cxn modelId="{0A0DB4E2-C263-4BD3-BDC9-41A732520A08}" type="presParOf" srcId="{4E10F138-BD20-F94C-9729-B39E6A82E085}" destId="{964A3A2E-4EA9-4F51-A900-641A739478F7}" srcOrd="10" destOrd="0" presId="urn:microsoft.com/office/officeart/2005/8/layout/cycle1"/>
    <dgm:cxn modelId="{791F9BD8-1C09-4DEB-B0FC-1B4E5D2F189F}" type="presParOf" srcId="{4E10F138-BD20-F94C-9729-B39E6A82E085}" destId="{2D08A9FD-4987-490B-8682-2FDF0AB20FAF}" srcOrd="11" destOrd="0" presId="urn:microsoft.com/office/officeart/2005/8/layout/cycle1"/>
    <dgm:cxn modelId="{412D670B-FE23-48D4-827E-DE0C5B97DC24}" type="presParOf" srcId="{4E10F138-BD20-F94C-9729-B39E6A82E085}" destId="{0C6E7125-49D2-4773-BA0A-3F296B0308A9}" srcOrd="12" destOrd="0" presId="urn:microsoft.com/office/officeart/2005/8/layout/cycle1"/>
    <dgm:cxn modelId="{603526C2-ED3E-4801-AF63-A0AECA63F85E}" type="presParOf" srcId="{4E10F138-BD20-F94C-9729-B39E6A82E085}" destId="{A187B1A5-44B7-477F-BB95-D3382BD80B52}" srcOrd="13" destOrd="0" presId="urn:microsoft.com/office/officeart/2005/8/layout/cycle1"/>
    <dgm:cxn modelId="{2E5ECEAF-C621-4B93-8BF5-DAC38C388A32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Rohstoff</a:t>
          </a:r>
          <a:endParaRPr lang="de-DE" sz="1800" b="1" dirty="0">
            <a:solidFill>
              <a:srgbClr val="008A8F"/>
            </a:solidFill>
          </a:endParaRP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Herstellung</a:t>
          </a:r>
          <a:endParaRPr lang="de-DE" sz="1800" b="1" dirty="0">
            <a:solidFill>
              <a:srgbClr val="008A8F"/>
            </a:solidFill>
          </a:endParaRP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Verkauf</a:t>
          </a:r>
          <a:endParaRPr lang="de-DE" sz="1800" b="1" dirty="0">
            <a:solidFill>
              <a:srgbClr val="008A8F"/>
            </a:solidFill>
          </a:endParaRP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Gebrauch / Verbrauch</a:t>
          </a:r>
          <a:endParaRPr lang="de-DE" sz="1800" b="1" dirty="0">
            <a:solidFill>
              <a:srgbClr val="008A8F"/>
            </a:solidFill>
          </a:endParaRP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Recycling</a:t>
          </a:r>
          <a:endParaRPr lang="de-DE" sz="1800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Separat-sammlung</a:t>
          </a:r>
          <a:endParaRPr lang="de-DE" sz="1800" b="1" dirty="0">
            <a:solidFill>
              <a:srgbClr val="008A8F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6"/>
      <dgm:spPr/>
      <dgm:t>
        <a:bodyPr/>
        <a:lstStyle/>
        <a:p>
          <a:endParaRPr lang="de-DE"/>
        </a:p>
      </dgm:t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51904AF-330A-5843-A010-E0B59067F1B8}" type="pres">
      <dgm:prSet presAssocID="{0A3FD5FE-AA2A-2F4C-BB5B-189352984A9D}" presName="sibTrans" presStyleLbl="node1" presStyleIdx="1" presStyleCnt="6"/>
      <dgm:spPr/>
      <dgm:t>
        <a:bodyPr/>
        <a:lstStyle/>
        <a:p>
          <a:endParaRPr lang="de-DE"/>
        </a:p>
      </dgm:t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A291F7-9AD5-3D40-8A24-2CB83CD4F16D}" type="pres">
      <dgm:prSet presAssocID="{57744210-5DC7-4742-8D5C-3E96EBAA781C}" presName="sibTrans" presStyleLbl="node1" presStyleIdx="2" presStyleCnt="6"/>
      <dgm:spPr/>
      <dgm:t>
        <a:bodyPr/>
        <a:lstStyle/>
        <a:p>
          <a:endParaRPr lang="de-DE"/>
        </a:p>
      </dgm:t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327450-16D4-C74F-81A5-E9323C9FC53B}" type="pres">
      <dgm:prSet presAssocID="{0E8C52A1-9D76-AE4F-9013-2EE668112D55}" presName="sibTrans" presStyleLbl="node1" presStyleIdx="3" presStyleCnt="6"/>
      <dgm:spPr/>
      <dgm:t>
        <a:bodyPr/>
        <a:lstStyle/>
        <a:p>
          <a:endParaRPr lang="de-DE"/>
        </a:p>
      </dgm:t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F6E5979-31DF-4B59-8E51-0C98A96AC4B6}" type="pres">
      <dgm:prSet presAssocID="{72695663-3F8B-4496-9587-7FA8E45182B2}" presName="sibTrans" presStyleLbl="node1" presStyleIdx="4" presStyleCnt="6"/>
      <dgm:spPr/>
      <dgm:t>
        <a:bodyPr/>
        <a:lstStyle/>
        <a:p>
          <a:endParaRPr lang="de-CH"/>
        </a:p>
      </dgm:t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41B863-F0BA-F64B-80F6-42E4B0B1E961}" type="pres">
      <dgm:prSet presAssocID="{85911ECE-88DB-2A41-9FC2-39591397182A}" presName="sibTrans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67C790E9-FE08-400C-A9AC-4EE722197D14}" type="presOf" srcId="{D7EAF715-6937-4E41-B0E2-E1E4C97F0AD1}" destId="{B4342BB2-B44F-C94B-9620-9C110D1F4A99}" srcOrd="0" destOrd="0" presId="urn:microsoft.com/office/officeart/2005/8/layout/cycle1"/>
    <dgm:cxn modelId="{522A74D8-CD14-4223-B864-9851DBD3589A}" type="presOf" srcId="{0A3FD5FE-AA2A-2F4C-BB5B-189352984A9D}" destId="{651904AF-330A-5843-A010-E0B59067F1B8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DE1A07F1-C7C6-4913-B3C2-23206AF8B430}" type="presOf" srcId="{F11B511F-1AD0-2A41-A25F-198AEDB5BDED}" destId="{F62DEE2B-67D2-144D-8E77-17A0921348D8}" srcOrd="0" destOrd="0" presId="urn:microsoft.com/office/officeart/2005/8/layout/cycle1"/>
    <dgm:cxn modelId="{5825A934-C5DB-4312-A6CC-CAD68970BECB}" type="presOf" srcId="{CD7BB8B2-C310-2B49-B1F7-FEAF60CF5706}" destId="{4E10F138-BD20-F94C-9729-B39E6A82E085}" srcOrd="0" destOrd="0" presId="urn:microsoft.com/office/officeart/2005/8/layout/cycle1"/>
    <dgm:cxn modelId="{DE994EDF-A38C-47F1-B5E5-08E3D1ABA847}" type="presOf" srcId="{016FD281-7B40-BF4A-B145-249DCFD28BA1}" destId="{D2EBD967-BD57-7846-B605-444040E2BEC0}" srcOrd="0" destOrd="0" presId="urn:microsoft.com/office/officeart/2005/8/layout/cycle1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A4E268A5-7995-4DC5-8C5A-B28E9E45A7EA}" type="presOf" srcId="{85911ECE-88DB-2A41-9FC2-39591397182A}" destId="{8C41B863-F0BA-F64B-80F6-42E4B0B1E961}" srcOrd="0" destOrd="0" presId="urn:microsoft.com/office/officeart/2005/8/layout/cycle1"/>
    <dgm:cxn modelId="{E3685B40-84DD-4C64-B481-B86566F091B5}" type="presOf" srcId="{57744210-5DC7-4742-8D5C-3E96EBAA781C}" destId="{94A291F7-9AD5-3D40-8A24-2CB83CD4F16D}" srcOrd="0" destOrd="0" presId="urn:microsoft.com/office/officeart/2005/8/layout/cycle1"/>
    <dgm:cxn modelId="{64846B2D-9219-4DDF-BB3B-5EA4B44F456E}" type="presOf" srcId="{72695663-3F8B-4496-9587-7FA8E45182B2}" destId="{2F6E5979-31DF-4B59-8E51-0C98A96AC4B6}" srcOrd="0" destOrd="0" presId="urn:microsoft.com/office/officeart/2005/8/layout/cycle1"/>
    <dgm:cxn modelId="{641A5FBC-C666-47BA-B974-484A71D612E1}" type="presOf" srcId="{A15CBE68-9945-BC4E-8049-26E43B579941}" destId="{7FDB414E-0552-2049-BEE2-779DFD393BA7}" srcOrd="0" destOrd="0" presId="urn:microsoft.com/office/officeart/2005/8/layout/cycle1"/>
    <dgm:cxn modelId="{02C37A49-2772-4432-8E34-0F68A4D1EBBE}" type="presOf" srcId="{ED22695F-E04D-0743-913A-A304CD3B3A13}" destId="{37A3C740-5BBE-A34C-B0AF-D6812C6F1760}" srcOrd="0" destOrd="0" presId="urn:microsoft.com/office/officeart/2005/8/layout/cycle1"/>
    <dgm:cxn modelId="{9DFCBCE8-7495-4CC7-893D-3307C532E5D4}" type="presOf" srcId="{CEF6D5E6-2773-45AB-8337-C768CBEBEE81}" destId="{CBFE120F-1C6A-4A32-A521-B4FD85746C77}" srcOrd="0" destOrd="0" presId="urn:microsoft.com/office/officeart/2005/8/layout/cycle1"/>
    <dgm:cxn modelId="{6DB746BE-CC4F-499C-90A7-08E6547F26D8}" type="presOf" srcId="{27A85BB5-120F-9948-8021-45A16D88858F}" destId="{9D1FDA01-075F-5B4D-88A5-C24842D111C5}" srcOrd="0" destOrd="0" presId="urn:microsoft.com/office/officeart/2005/8/layout/cycle1"/>
    <dgm:cxn modelId="{0C987E7E-8805-4259-BC2A-3BC82533429A}" type="presOf" srcId="{0E8C52A1-9D76-AE4F-9013-2EE668112D55}" destId="{74327450-16D4-C74F-81A5-E9323C9FC53B}" srcOrd="0" destOrd="0" presId="urn:microsoft.com/office/officeart/2005/8/layout/cycle1"/>
    <dgm:cxn modelId="{402E9490-A03B-4E5E-AA8F-3A69E73D11CE}" type="presParOf" srcId="{4E10F138-BD20-F94C-9729-B39E6A82E085}" destId="{F2851251-0099-B845-8030-A6644F226847}" srcOrd="0" destOrd="0" presId="urn:microsoft.com/office/officeart/2005/8/layout/cycle1"/>
    <dgm:cxn modelId="{19CEF384-29CB-41FB-A233-7116FC485304}" type="presParOf" srcId="{4E10F138-BD20-F94C-9729-B39E6A82E085}" destId="{B4342BB2-B44F-C94B-9620-9C110D1F4A99}" srcOrd="1" destOrd="0" presId="urn:microsoft.com/office/officeart/2005/8/layout/cycle1"/>
    <dgm:cxn modelId="{07D6E65A-A19F-430F-8FF9-4F32F209AA28}" type="presParOf" srcId="{4E10F138-BD20-F94C-9729-B39E6A82E085}" destId="{9D1FDA01-075F-5B4D-88A5-C24842D111C5}" srcOrd="2" destOrd="0" presId="urn:microsoft.com/office/officeart/2005/8/layout/cycle1"/>
    <dgm:cxn modelId="{C7B02755-DCCF-4423-9E48-EB2954827441}" type="presParOf" srcId="{4E10F138-BD20-F94C-9729-B39E6A82E085}" destId="{EE967C87-43C3-B340-8181-5FFF963F90B8}" srcOrd="3" destOrd="0" presId="urn:microsoft.com/office/officeart/2005/8/layout/cycle1"/>
    <dgm:cxn modelId="{9A324C14-33A6-4C5F-8757-1283CC15E96D}" type="presParOf" srcId="{4E10F138-BD20-F94C-9729-B39E6A82E085}" destId="{7FDB414E-0552-2049-BEE2-779DFD393BA7}" srcOrd="4" destOrd="0" presId="urn:microsoft.com/office/officeart/2005/8/layout/cycle1"/>
    <dgm:cxn modelId="{A985EDC0-603A-44D1-89D3-5B0FF57546F9}" type="presParOf" srcId="{4E10F138-BD20-F94C-9729-B39E6A82E085}" destId="{651904AF-330A-5843-A010-E0B59067F1B8}" srcOrd="5" destOrd="0" presId="urn:microsoft.com/office/officeart/2005/8/layout/cycle1"/>
    <dgm:cxn modelId="{FE601B4D-2AB7-4E7D-B2B2-F72A336B9F17}" type="presParOf" srcId="{4E10F138-BD20-F94C-9729-B39E6A82E085}" destId="{96A850BE-106F-8849-92E9-B68E78FDF09D}" srcOrd="6" destOrd="0" presId="urn:microsoft.com/office/officeart/2005/8/layout/cycle1"/>
    <dgm:cxn modelId="{85E4BC79-3D05-49A3-BBE5-A94F7BF624A2}" type="presParOf" srcId="{4E10F138-BD20-F94C-9729-B39E6A82E085}" destId="{37A3C740-5BBE-A34C-B0AF-D6812C6F1760}" srcOrd="7" destOrd="0" presId="urn:microsoft.com/office/officeart/2005/8/layout/cycle1"/>
    <dgm:cxn modelId="{3B0F22BE-5618-4948-B9E6-FA753816C23F}" type="presParOf" srcId="{4E10F138-BD20-F94C-9729-B39E6A82E085}" destId="{94A291F7-9AD5-3D40-8A24-2CB83CD4F16D}" srcOrd="8" destOrd="0" presId="urn:microsoft.com/office/officeart/2005/8/layout/cycle1"/>
    <dgm:cxn modelId="{69049F05-E09A-4D79-8BA1-B13814F5FD7A}" type="presParOf" srcId="{4E10F138-BD20-F94C-9729-B39E6A82E085}" destId="{3AD387CB-9B07-5D4C-9FD0-54F61763D4D4}" srcOrd="9" destOrd="0" presId="urn:microsoft.com/office/officeart/2005/8/layout/cycle1"/>
    <dgm:cxn modelId="{AFFABEB0-516F-4226-B453-F3F3DDABF822}" type="presParOf" srcId="{4E10F138-BD20-F94C-9729-B39E6A82E085}" destId="{F62DEE2B-67D2-144D-8E77-17A0921348D8}" srcOrd="10" destOrd="0" presId="urn:microsoft.com/office/officeart/2005/8/layout/cycle1"/>
    <dgm:cxn modelId="{743FAA82-3F1C-43FC-AC57-9143B69924B4}" type="presParOf" srcId="{4E10F138-BD20-F94C-9729-B39E6A82E085}" destId="{74327450-16D4-C74F-81A5-E9323C9FC53B}" srcOrd="11" destOrd="0" presId="urn:microsoft.com/office/officeart/2005/8/layout/cycle1"/>
    <dgm:cxn modelId="{34F109C7-BAA3-4027-BCD6-39835049E991}" type="presParOf" srcId="{4E10F138-BD20-F94C-9729-B39E6A82E085}" destId="{C3BFE5AD-536F-4884-80C1-2BF8A2EB22B4}" srcOrd="12" destOrd="0" presId="urn:microsoft.com/office/officeart/2005/8/layout/cycle1"/>
    <dgm:cxn modelId="{0D5F36C6-F6C2-4EFA-8A2C-2E04F8412D4B}" type="presParOf" srcId="{4E10F138-BD20-F94C-9729-B39E6A82E085}" destId="{CBFE120F-1C6A-4A32-A521-B4FD85746C77}" srcOrd="13" destOrd="0" presId="urn:microsoft.com/office/officeart/2005/8/layout/cycle1"/>
    <dgm:cxn modelId="{314858F6-8BD5-4F09-A325-9DBBAEF2F372}" type="presParOf" srcId="{4E10F138-BD20-F94C-9729-B39E6A82E085}" destId="{2F6E5979-31DF-4B59-8E51-0C98A96AC4B6}" srcOrd="14" destOrd="0" presId="urn:microsoft.com/office/officeart/2005/8/layout/cycle1"/>
    <dgm:cxn modelId="{B228E591-82BA-4C0A-BD26-B8088B64D42E}" type="presParOf" srcId="{4E10F138-BD20-F94C-9729-B39E6A82E085}" destId="{CE73A2C4-1E14-344B-9D89-F31A360C95DE}" srcOrd="15" destOrd="0" presId="urn:microsoft.com/office/officeart/2005/8/layout/cycle1"/>
    <dgm:cxn modelId="{8A7EAC30-6A4A-48B6-B217-CC1E338BB07F}" type="presParOf" srcId="{4E10F138-BD20-F94C-9729-B39E6A82E085}" destId="{D2EBD967-BD57-7846-B605-444040E2BEC0}" srcOrd="16" destOrd="0" presId="urn:microsoft.com/office/officeart/2005/8/layout/cycle1"/>
    <dgm:cxn modelId="{76A5D4C2-211D-4C85-A6BE-FB0ECC123AA7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/>
      <dgm:spPr/>
      <dgm:t>
        <a:bodyPr/>
        <a:lstStyle/>
        <a:p>
          <a:r>
            <a:rPr lang="de-DE" b="1" dirty="0" smtClean="0">
              <a:solidFill>
                <a:srgbClr val="008A8F"/>
              </a:solidFill>
            </a:rPr>
            <a:t>Rohstoff</a:t>
          </a:r>
          <a:endParaRPr lang="de-DE" b="1" dirty="0">
            <a:solidFill>
              <a:srgbClr val="008A8F"/>
            </a:solidFill>
          </a:endParaRP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/>
        </a:p>
      </dgm:t>
    </dgm:pt>
    <dgm:pt modelId="{A15CBE68-9945-BC4E-8049-26E43B579941}">
      <dgm:prSet phldrT="[Text]"/>
      <dgm:spPr/>
      <dgm:t>
        <a:bodyPr/>
        <a:lstStyle/>
        <a:p>
          <a:r>
            <a:rPr lang="de-DE" b="1" dirty="0" smtClean="0">
              <a:solidFill>
                <a:srgbClr val="008A8F"/>
              </a:solidFill>
            </a:rPr>
            <a:t>Herstellung</a:t>
          </a:r>
          <a:endParaRPr lang="de-DE" b="1" dirty="0">
            <a:solidFill>
              <a:srgbClr val="008A8F"/>
            </a:solidFill>
          </a:endParaRP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/>
        </a:p>
      </dgm:t>
    </dgm:pt>
    <dgm:pt modelId="{ED22695F-E04D-0743-913A-A304CD3B3A13}">
      <dgm:prSet phldrT="[Text]"/>
      <dgm:spPr/>
      <dgm:t>
        <a:bodyPr/>
        <a:lstStyle/>
        <a:p>
          <a:r>
            <a:rPr lang="de-DE" b="1" dirty="0" smtClean="0">
              <a:solidFill>
                <a:srgbClr val="008A8F"/>
              </a:solidFill>
            </a:rPr>
            <a:t>Verkauf</a:t>
          </a:r>
          <a:endParaRPr lang="de-DE" b="1" dirty="0">
            <a:solidFill>
              <a:srgbClr val="008A8F"/>
            </a:solidFill>
          </a:endParaRP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/>
        </a:p>
      </dgm:t>
    </dgm:pt>
    <dgm:pt modelId="{F11B511F-1AD0-2A41-A25F-198AEDB5BDED}">
      <dgm:prSet phldrT="[Text]"/>
      <dgm:spPr/>
      <dgm:t>
        <a:bodyPr/>
        <a:lstStyle/>
        <a:p>
          <a:r>
            <a:rPr lang="de-DE" b="1" dirty="0" smtClean="0">
              <a:solidFill>
                <a:srgbClr val="008A8F"/>
              </a:solidFill>
            </a:rPr>
            <a:t>Gebrauch / Verbrauch</a:t>
          </a:r>
          <a:endParaRPr lang="de-DE" b="1" dirty="0">
            <a:solidFill>
              <a:srgbClr val="008A8F"/>
            </a:solidFill>
          </a:endParaRP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/>
        </a:p>
      </dgm:t>
    </dgm:pt>
    <dgm:pt modelId="{016FD281-7B40-BF4A-B145-249DCFD28BA1}">
      <dgm:prSet phldrT="[Text]"/>
      <dgm:spPr/>
      <dgm:t>
        <a:bodyPr/>
        <a:lstStyle/>
        <a:p>
          <a:r>
            <a:rPr lang="de-DE" b="1" dirty="0" smtClean="0">
              <a:solidFill>
                <a:srgbClr val="EE741D"/>
              </a:solidFill>
            </a:rPr>
            <a:t>Recycling</a:t>
          </a:r>
          <a:endParaRPr lang="de-DE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5"/>
      <dgm:spPr/>
      <dgm:t>
        <a:bodyPr/>
        <a:lstStyle/>
        <a:p>
          <a:endParaRPr lang="de-DE"/>
        </a:p>
      </dgm:t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51904AF-330A-5843-A010-E0B59067F1B8}" type="pres">
      <dgm:prSet presAssocID="{0A3FD5FE-AA2A-2F4C-BB5B-189352984A9D}" presName="sibTrans" presStyleLbl="node1" presStyleIdx="1" presStyleCnt="5"/>
      <dgm:spPr/>
      <dgm:t>
        <a:bodyPr/>
        <a:lstStyle/>
        <a:p>
          <a:endParaRPr lang="de-DE"/>
        </a:p>
      </dgm:t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A291F7-9AD5-3D40-8A24-2CB83CD4F16D}" type="pres">
      <dgm:prSet presAssocID="{57744210-5DC7-4742-8D5C-3E96EBAA781C}" presName="sibTrans" presStyleLbl="node1" presStyleIdx="2" presStyleCnt="5"/>
      <dgm:spPr/>
      <dgm:t>
        <a:bodyPr/>
        <a:lstStyle/>
        <a:p>
          <a:endParaRPr lang="de-DE"/>
        </a:p>
      </dgm:t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327450-16D4-C74F-81A5-E9323C9FC53B}" type="pres">
      <dgm:prSet presAssocID="{0E8C52A1-9D76-AE4F-9013-2EE668112D55}" presName="sibTrans" presStyleLbl="node1" presStyleIdx="3" presStyleCnt="5"/>
      <dgm:spPr/>
      <dgm:t>
        <a:bodyPr/>
        <a:lstStyle/>
        <a:p>
          <a:endParaRPr lang="de-DE"/>
        </a:p>
      </dgm:t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41B863-F0BA-F64B-80F6-42E4B0B1E961}" type="pres">
      <dgm:prSet presAssocID="{85911ECE-88DB-2A41-9FC2-39591397182A}" presName="sibTrans" presStyleLbl="node1" presStyleIdx="4" presStyleCnt="5"/>
      <dgm:spPr/>
      <dgm:t>
        <a:bodyPr/>
        <a:lstStyle/>
        <a:p>
          <a:endParaRPr lang="de-DE"/>
        </a:p>
      </dgm:t>
    </dgm:pt>
  </dgm:ptLst>
  <dgm:cxnLst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CCAA771E-4591-4B4F-AA6F-4FF6A359CE0F}" srcId="{CD7BB8B2-C310-2B49-B1F7-FEAF60CF5706}" destId="{016FD281-7B40-BF4A-B145-249DCFD28BA1}" srcOrd="4" destOrd="0" parTransId="{A4BCC1C8-50B6-444A-95E3-2C956881F4EB}" sibTransId="{85911ECE-88DB-2A41-9FC2-39591397182A}"/>
    <dgm:cxn modelId="{5A7DDD13-818A-F64A-86D2-D6EF08BCD827}" type="presOf" srcId="{27A85BB5-120F-9948-8021-45A16D88858F}" destId="{9D1FDA01-075F-5B4D-88A5-C24842D111C5}" srcOrd="0" destOrd="0" presId="urn:microsoft.com/office/officeart/2005/8/layout/cycle1"/>
    <dgm:cxn modelId="{DB6E6ECB-7FAA-4543-B89B-BA1E7357FE06}" type="presOf" srcId="{0E8C52A1-9D76-AE4F-9013-2EE668112D55}" destId="{74327450-16D4-C74F-81A5-E9323C9FC53B}" srcOrd="0" destOrd="0" presId="urn:microsoft.com/office/officeart/2005/8/layout/cycle1"/>
    <dgm:cxn modelId="{F2CFEF57-C713-2641-9460-E78B8CB7D722}" type="presOf" srcId="{0A3FD5FE-AA2A-2F4C-BB5B-189352984A9D}" destId="{651904AF-330A-5843-A010-E0B59067F1B8}" srcOrd="0" destOrd="0" presId="urn:microsoft.com/office/officeart/2005/8/layout/cycle1"/>
    <dgm:cxn modelId="{AFD23D31-3814-AA42-86BC-1FCBE69F4A27}" type="presOf" srcId="{57744210-5DC7-4742-8D5C-3E96EBAA781C}" destId="{94A291F7-9AD5-3D40-8A24-2CB83CD4F16D}" srcOrd="0" destOrd="0" presId="urn:microsoft.com/office/officeart/2005/8/layout/cycle1"/>
    <dgm:cxn modelId="{5C0BEA8E-8CC5-EE4F-AE6A-902461302BEC}" type="presOf" srcId="{F11B511F-1AD0-2A41-A25F-198AEDB5BDED}" destId="{F62DEE2B-67D2-144D-8E77-17A0921348D8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53033C93-C867-8D4C-A339-84936C1CE944}" type="presOf" srcId="{016FD281-7B40-BF4A-B145-249DCFD28BA1}" destId="{D2EBD967-BD57-7846-B605-444040E2BEC0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83B6B617-053A-CC4E-948B-E245390DE128}" type="presOf" srcId="{D7EAF715-6937-4E41-B0E2-E1E4C97F0AD1}" destId="{B4342BB2-B44F-C94B-9620-9C110D1F4A99}" srcOrd="0" destOrd="0" presId="urn:microsoft.com/office/officeart/2005/8/layout/cycle1"/>
    <dgm:cxn modelId="{04500F74-4937-1849-AD09-53EAB53BFBE4}" type="presOf" srcId="{ED22695F-E04D-0743-913A-A304CD3B3A13}" destId="{37A3C740-5BBE-A34C-B0AF-D6812C6F1760}" srcOrd="0" destOrd="0" presId="urn:microsoft.com/office/officeart/2005/8/layout/cycle1"/>
    <dgm:cxn modelId="{C55971BA-DC05-D646-8B65-49E76D628B06}" type="presOf" srcId="{85911ECE-88DB-2A41-9FC2-39591397182A}" destId="{8C41B863-F0BA-F64B-80F6-42E4B0B1E961}" srcOrd="0" destOrd="0" presId="urn:microsoft.com/office/officeart/2005/8/layout/cycle1"/>
    <dgm:cxn modelId="{4765A054-CC5F-A842-B996-2521052BA5B4}" type="presOf" srcId="{CD7BB8B2-C310-2B49-B1F7-FEAF60CF5706}" destId="{4E10F138-BD20-F94C-9729-B39E6A82E085}" srcOrd="0" destOrd="0" presId="urn:microsoft.com/office/officeart/2005/8/layout/cycle1"/>
    <dgm:cxn modelId="{F441D354-C09B-514D-B729-705AD0D6536F}" type="presOf" srcId="{A15CBE68-9945-BC4E-8049-26E43B579941}" destId="{7FDB414E-0552-2049-BEE2-779DFD393BA7}" srcOrd="0" destOrd="0" presId="urn:microsoft.com/office/officeart/2005/8/layout/cycle1"/>
    <dgm:cxn modelId="{C79B9D79-E06B-6841-BE78-1DD364521770}" type="presParOf" srcId="{4E10F138-BD20-F94C-9729-B39E6A82E085}" destId="{F2851251-0099-B845-8030-A6644F226847}" srcOrd="0" destOrd="0" presId="urn:microsoft.com/office/officeart/2005/8/layout/cycle1"/>
    <dgm:cxn modelId="{E6311287-50A1-0148-863B-2CE43701C529}" type="presParOf" srcId="{4E10F138-BD20-F94C-9729-B39E6A82E085}" destId="{B4342BB2-B44F-C94B-9620-9C110D1F4A99}" srcOrd="1" destOrd="0" presId="urn:microsoft.com/office/officeart/2005/8/layout/cycle1"/>
    <dgm:cxn modelId="{DC97BBD8-9BB0-A445-8FD8-B3E425A79A18}" type="presParOf" srcId="{4E10F138-BD20-F94C-9729-B39E6A82E085}" destId="{9D1FDA01-075F-5B4D-88A5-C24842D111C5}" srcOrd="2" destOrd="0" presId="urn:microsoft.com/office/officeart/2005/8/layout/cycle1"/>
    <dgm:cxn modelId="{58E47B98-0DC9-4947-B688-56A42BBEF777}" type="presParOf" srcId="{4E10F138-BD20-F94C-9729-B39E6A82E085}" destId="{EE967C87-43C3-B340-8181-5FFF963F90B8}" srcOrd="3" destOrd="0" presId="urn:microsoft.com/office/officeart/2005/8/layout/cycle1"/>
    <dgm:cxn modelId="{8D50AB7E-BFDE-0E4D-9051-15B498051C5D}" type="presParOf" srcId="{4E10F138-BD20-F94C-9729-B39E6A82E085}" destId="{7FDB414E-0552-2049-BEE2-779DFD393BA7}" srcOrd="4" destOrd="0" presId="urn:microsoft.com/office/officeart/2005/8/layout/cycle1"/>
    <dgm:cxn modelId="{26B42F5E-44AA-D544-BC82-A37B332ABE0D}" type="presParOf" srcId="{4E10F138-BD20-F94C-9729-B39E6A82E085}" destId="{651904AF-330A-5843-A010-E0B59067F1B8}" srcOrd="5" destOrd="0" presId="urn:microsoft.com/office/officeart/2005/8/layout/cycle1"/>
    <dgm:cxn modelId="{854BBF5F-276D-D947-BF6B-5C86DF093B13}" type="presParOf" srcId="{4E10F138-BD20-F94C-9729-B39E6A82E085}" destId="{96A850BE-106F-8849-92E9-B68E78FDF09D}" srcOrd="6" destOrd="0" presId="urn:microsoft.com/office/officeart/2005/8/layout/cycle1"/>
    <dgm:cxn modelId="{3690389E-7794-EF4F-AB79-4AA1F3DF90AA}" type="presParOf" srcId="{4E10F138-BD20-F94C-9729-B39E6A82E085}" destId="{37A3C740-5BBE-A34C-B0AF-D6812C6F1760}" srcOrd="7" destOrd="0" presId="urn:microsoft.com/office/officeart/2005/8/layout/cycle1"/>
    <dgm:cxn modelId="{8E632165-D3CE-DA4E-BD81-4425AE5A75B7}" type="presParOf" srcId="{4E10F138-BD20-F94C-9729-B39E6A82E085}" destId="{94A291F7-9AD5-3D40-8A24-2CB83CD4F16D}" srcOrd="8" destOrd="0" presId="urn:microsoft.com/office/officeart/2005/8/layout/cycle1"/>
    <dgm:cxn modelId="{DACEC0F0-2606-BC47-A7BE-33F035BFA068}" type="presParOf" srcId="{4E10F138-BD20-F94C-9729-B39E6A82E085}" destId="{3AD387CB-9B07-5D4C-9FD0-54F61763D4D4}" srcOrd="9" destOrd="0" presId="urn:microsoft.com/office/officeart/2005/8/layout/cycle1"/>
    <dgm:cxn modelId="{928E2E2C-4BE8-F34A-B7B9-BDD8F43C9E6F}" type="presParOf" srcId="{4E10F138-BD20-F94C-9729-B39E6A82E085}" destId="{F62DEE2B-67D2-144D-8E77-17A0921348D8}" srcOrd="10" destOrd="0" presId="urn:microsoft.com/office/officeart/2005/8/layout/cycle1"/>
    <dgm:cxn modelId="{247D61E7-879B-9344-99A0-535BA048D3A7}" type="presParOf" srcId="{4E10F138-BD20-F94C-9729-B39E6A82E085}" destId="{74327450-16D4-C74F-81A5-E9323C9FC53B}" srcOrd="11" destOrd="0" presId="urn:microsoft.com/office/officeart/2005/8/layout/cycle1"/>
    <dgm:cxn modelId="{B89D4323-BEDB-4C47-A308-E46DAD1F6B2C}" type="presParOf" srcId="{4E10F138-BD20-F94C-9729-B39E6A82E085}" destId="{CE73A2C4-1E14-344B-9D89-F31A360C95DE}" srcOrd="12" destOrd="0" presId="urn:microsoft.com/office/officeart/2005/8/layout/cycle1"/>
    <dgm:cxn modelId="{82E77FB0-C5A6-C541-BF94-661145CE94C6}" type="presParOf" srcId="{4E10F138-BD20-F94C-9729-B39E6A82E085}" destId="{D2EBD967-BD57-7846-B605-444040E2BEC0}" srcOrd="13" destOrd="0" presId="urn:microsoft.com/office/officeart/2005/8/layout/cycle1"/>
    <dgm:cxn modelId="{FD316A1D-B486-3E4C-8D53-CC20A60764CE}" type="presParOf" srcId="{4E10F138-BD20-F94C-9729-B39E6A82E085}" destId="{8C41B863-F0BA-F64B-80F6-42E4B0B1E961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Rohstoff</a:t>
          </a:r>
          <a:endParaRPr lang="de-DE" sz="1800" b="1" dirty="0">
            <a:solidFill>
              <a:srgbClr val="EE741D"/>
            </a:solidFill>
          </a:endParaRP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Herstellung</a:t>
          </a:r>
          <a:endParaRPr lang="de-DE" sz="1800" b="1" dirty="0">
            <a:solidFill>
              <a:srgbClr val="008A8F"/>
            </a:solidFill>
          </a:endParaRP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Verkauf</a:t>
          </a:r>
          <a:endParaRPr lang="de-DE" sz="1800" b="1" dirty="0">
            <a:solidFill>
              <a:srgbClr val="008A8F"/>
            </a:solidFill>
          </a:endParaRP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Gebrauch / Verbrauch</a:t>
          </a:r>
          <a:endParaRPr lang="de-DE" sz="1800" b="1" dirty="0">
            <a:solidFill>
              <a:srgbClr val="008A8F"/>
            </a:solidFill>
          </a:endParaRP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Recycling</a:t>
          </a:r>
          <a:endParaRPr lang="de-DE" sz="1800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6"/>
      <dgm:spPr/>
      <dgm:t>
        <a:bodyPr/>
        <a:lstStyle/>
        <a:p>
          <a:endParaRPr lang="de-DE"/>
        </a:p>
      </dgm:t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51904AF-330A-5843-A010-E0B59067F1B8}" type="pres">
      <dgm:prSet presAssocID="{0A3FD5FE-AA2A-2F4C-BB5B-189352984A9D}" presName="sibTrans" presStyleLbl="node1" presStyleIdx="1" presStyleCnt="6"/>
      <dgm:spPr/>
      <dgm:t>
        <a:bodyPr/>
        <a:lstStyle/>
        <a:p>
          <a:endParaRPr lang="de-DE"/>
        </a:p>
      </dgm:t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A291F7-9AD5-3D40-8A24-2CB83CD4F16D}" type="pres">
      <dgm:prSet presAssocID="{57744210-5DC7-4742-8D5C-3E96EBAA781C}" presName="sibTrans" presStyleLbl="node1" presStyleIdx="2" presStyleCnt="6"/>
      <dgm:spPr/>
      <dgm:t>
        <a:bodyPr/>
        <a:lstStyle/>
        <a:p>
          <a:endParaRPr lang="de-DE"/>
        </a:p>
      </dgm:t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327450-16D4-C74F-81A5-E9323C9FC53B}" type="pres">
      <dgm:prSet presAssocID="{0E8C52A1-9D76-AE4F-9013-2EE668112D55}" presName="sibTrans" presStyleLbl="node1" presStyleIdx="3" presStyleCnt="6"/>
      <dgm:spPr/>
      <dgm:t>
        <a:bodyPr/>
        <a:lstStyle/>
        <a:p>
          <a:endParaRPr lang="de-DE"/>
        </a:p>
      </dgm:t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F6E5979-31DF-4B59-8E51-0C98A96AC4B6}" type="pres">
      <dgm:prSet presAssocID="{72695663-3F8B-4496-9587-7FA8E45182B2}" presName="sibTrans" presStyleLbl="node1" presStyleIdx="4" presStyleCnt="6"/>
      <dgm:spPr/>
      <dgm:t>
        <a:bodyPr/>
        <a:lstStyle/>
        <a:p>
          <a:endParaRPr lang="de-CH"/>
        </a:p>
      </dgm:t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41B863-F0BA-F64B-80F6-42E4B0B1E961}" type="pres">
      <dgm:prSet presAssocID="{85911ECE-88DB-2A41-9FC2-39591397182A}" presName="sibTrans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56D5E92C-4662-435E-B0EA-89EE7C95809A}" type="presOf" srcId="{57744210-5DC7-4742-8D5C-3E96EBAA781C}" destId="{94A291F7-9AD5-3D40-8A24-2CB83CD4F16D}" srcOrd="0" destOrd="0" presId="urn:microsoft.com/office/officeart/2005/8/layout/cycle1"/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C2340441-A063-422A-86C8-4C3C17721091}" type="presOf" srcId="{85911ECE-88DB-2A41-9FC2-39591397182A}" destId="{8C41B863-F0BA-F64B-80F6-42E4B0B1E961}" srcOrd="0" destOrd="0" presId="urn:microsoft.com/office/officeart/2005/8/layout/cycle1"/>
    <dgm:cxn modelId="{6CBBACCE-25E3-4195-BF3C-14FDC39DBBF7}" type="presOf" srcId="{CD7BB8B2-C310-2B49-B1F7-FEAF60CF5706}" destId="{4E10F138-BD20-F94C-9729-B39E6A82E085}" srcOrd="0" destOrd="0" presId="urn:microsoft.com/office/officeart/2005/8/layout/cycle1"/>
    <dgm:cxn modelId="{CA75FAC1-0CED-4B97-B23A-2EBDAFE1E598}" type="presOf" srcId="{27A85BB5-120F-9948-8021-45A16D88858F}" destId="{9D1FDA01-075F-5B4D-88A5-C24842D111C5}" srcOrd="0" destOrd="0" presId="urn:microsoft.com/office/officeart/2005/8/layout/cycle1"/>
    <dgm:cxn modelId="{844D3E14-6F0A-4392-8652-136F871FBF15}" type="presOf" srcId="{016FD281-7B40-BF4A-B145-249DCFD28BA1}" destId="{D2EBD967-BD57-7846-B605-444040E2BEC0}" srcOrd="0" destOrd="0" presId="urn:microsoft.com/office/officeart/2005/8/layout/cycle1"/>
    <dgm:cxn modelId="{EBAD4C66-9E66-4F75-A950-B3DC49B4FB68}" type="presOf" srcId="{0A3FD5FE-AA2A-2F4C-BB5B-189352984A9D}" destId="{651904AF-330A-5843-A010-E0B59067F1B8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631FE670-5E38-4173-AC9E-D4854B42D44E}" type="presOf" srcId="{CEF6D5E6-2773-45AB-8337-C768CBEBEE81}" destId="{CBFE120F-1C6A-4A32-A521-B4FD85746C77}" srcOrd="0" destOrd="0" presId="urn:microsoft.com/office/officeart/2005/8/layout/cycle1"/>
    <dgm:cxn modelId="{61DAAA88-7837-48F1-AFD4-2D1E1A14A44B}" type="presOf" srcId="{F11B511F-1AD0-2A41-A25F-198AEDB5BDED}" destId="{F62DEE2B-67D2-144D-8E77-17A0921348D8}" srcOrd="0" destOrd="0" presId="urn:microsoft.com/office/officeart/2005/8/layout/cycle1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DFCBCD1F-380E-49C2-967F-5C67F0668C2A}" type="presOf" srcId="{72695663-3F8B-4496-9587-7FA8E45182B2}" destId="{2F6E5979-31DF-4B59-8E51-0C98A96AC4B6}" srcOrd="0" destOrd="0" presId="urn:microsoft.com/office/officeart/2005/8/layout/cycle1"/>
    <dgm:cxn modelId="{5F82C38F-86A6-4B0C-969B-D8DC484ED592}" type="presOf" srcId="{A15CBE68-9945-BC4E-8049-26E43B579941}" destId="{7FDB414E-0552-2049-BEE2-779DFD393BA7}" srcOrd="0" destOrd="0" presId="urn:microsoft.com/office/officeart/2005/8/layout/cycle1"/>
    <dgm:cxn modelId="{D80CD040-6D9A-4480-B559-891C2F19DBF7}" type="presOf" srcId="{0E8C52A1-9D76-AE4F-9013-2EE668112D55}" destId="{74327450-16D4-C74F-81A5-E9323C9FC53B}" srcOrd="0" destOrd="0" presId="urn:microsoft.com/office/officeart/2005/8/layout/cycle1"/>
    <dgm:cxn modelId="{7036E6B9-757E-40E0-86F3-5CAB90EE66A2}" type="presOf" srcId="{ED22695F-E04D-0743-913A-A304CD3B3A13}" destId="{37A3C740-5BBE-A34C-B0AF-D6812C6F1760}" srcOrd="0" destOrd="0" presId="urn:microsoft.com/office/officeart/2005/8/layout/cycle1"/>
    <dgm:cxn modelId="{4CA58377-EB06-49B6-AE61-0B2666EE7DED}" type="presOf" srcId="{D7EAF715-6937-4E41-B0E2-E1E4C97F0AD1}" destId="{B4342BB2-B44F-C94B-9620-9C110D1F4A99}" srcOrd="0" destOrd="0" presId="urn:microsoft.com/office/officeart/2005/8/layout/cycle1"/>
    <dgm:cxn modelId="{08A22F9C-A3BE-46E6-8F5F-535035E6D4BA}" type="presParOf" srcId="{4E10F138-BD20-F94C-9729-B39E6A82E085}" destId="{F2851251-0099-B845-8030-A6644F226847}" srcOrd="0" destOrd="0" presId="urn:microsoft.com/office/officeart/2005/8/layout/cycle1"/>
    <dgm:cxn modelId="{35F6C884-85FF-413B-B640-569F33D9BA5E}" type="presParOf" srcId="{4E10F138-BD20-F94C-9729-B39E6A82E085}" destId="{B4342BB2-B44F-C94B-9620-9C110D1F4A99}" srcOrd="1" destOrd="0" presId="urn:microsoft.com/office/officeart/2005/8/layout/cycle1"/>
    <dgm:cxn modelId="{39E45933-BEE5-43E5-A014-D754A9425EF1}" type="presParOf" srcId="{4E10F138-BD20-F94C-9729-B39E6A82E085}" destId="{9D1FDA01-075F-5B4D-88A5-C24842D111C5}" srcOrd="2" destOrd="0" presId="urn:microsoft.com/office/officeart/2005/8/layout/cycle1"/>
    <dgm:cxn modelId="{B5A07B67-E1B9-407E-A69E-6B7D503892EC}" type="presParOf" srcId="{4E10F138-BD20-F94C-9729-B39E6A82E085}" destId="{EE967C87-43C3-B340-8181-5FFF963F90B8}" srcOrd="3" destOrd="0" presId="urn:microsoft.com/office/officeart/2005/8/layout/cycle1"/>
    <dgm:cxn modelId="{6E748598-874D-45D2-A3FE-0B0C05647DAE}" type="presParOf" srcId="{4E10F138-BD20-F94C-9729-B39E6A82E085}" destId="{7FDB414E-0552-2049-BEE2-779DFD393BA7}" srcOrd="4" destOrd="0" presId="urn:microsoft.com/office/officeart/2005/8/layout/cycle1"/>
    <dgm:cxn modelId="{2E5B3C1D-0D71-4EF0-9AF1-DF057A2225DC}" type="presParOf" srcId="{4E10F138-BD20-F94C-9729-B39E6A82E085}" destId="{651904AF-330A-5843-A010-E0B59067F1B8}" srcOrd="5" destOrd="0" presId="urn:microsoft.com/office/officeart/2005/8/layout/cycle1"/>
    <dgm:cxn modelId="{BD840035-2CF3-49D3-9D21-9B66C67A586F}" type="presParOf" srcId="{4E10F138-BD20-F94C-9729-B39E6A82E085}" destId="{96A850BE-106F-8849-92E9-B68E78FDF09D}" srcOrd="6" destOrd="0" presId="urn:microsoft.com/office/officeart/2005/8/layout/cycle1"/>
    <dgm:cxn modelId="{4F9F4912-26B1-4A5D-AF61-588C11A7A01A}" type="presParOf" srcId="{4E10F138-BD20-F94C-9729-B39E6A82E085}" destId="{37A3C740-5BBE-A34C-B0AF-D6812C6F1760}" srcOrd="7" destOrd="0" presId="urn:microsoft.com/office/officeart/2005/8/layout/cycle1"/>
    <dgm:cxn modelId="{2F974911-0DDF-4FE4-8C87-59CF6D3CAF5C}" type="presParOf" srcId="{4E10F138-BD20-F94C-9729-B39E6A82E085}" destId="{94A291F7-9AD5-3D40-8A24-2CB83CD4F16D}" srcOrd="8" destOrd="0" presId="urn:microsoft.com/office/officeart/2005/8/layout/cycle1"/>
    <dgm:cxn modelId="{2480C318-A8D5-4A48-8E3D-846D6DEB20AD}" type="presParOf" srcId="{4E10F138-BD20-F94C-9729-B39E6A82E085}" destId="{3AD387CB-9B07-5D4C-9FD0-54F61763D4D4}" srcOrd="9" destOrd="0" presId="urn:microsoft.com/office/officeart/2005/8/layout/cycle1"/>
    <dgm:cxn modelId="{AF2CE196-8A2A-4693-8C16-2E60F94AD184}" type="presParOf" srcId="{4E10F138-BD20-F94C-9729-B39E6A82E085}" destId="{F62DEE2B-67D2-144D-8E77-17A0921348D8}" srcOrd="10" destOrd="0" presId="urn:microsoft.com/office/officeart/2005/8/layout/cycle1"/>
    <dgm:cxn modelId="{9EFA9A33-55CE-4AC6-A6FD-97B51108E8B8}" type="presParOf" srcId="{4E10F138-BD20-F94C-9729-B39E6A82E085}" destId="{74327450-16D4-C74F-81A5-E9323C9FC53B}" srcOrd="11" destOrd="0" presId="urn:microsoft.com/office/officeart/2005/8/layout/cycle1"/>
    <dgm:cxn modelId="{EC57D42C-4109-49BF-9815-18A74B9BBD5F}" type="presParOf" srcId="{4E10F138-BD20-F94C-9729-B39E6A82E085}" destId="{C3BFE5AD-536F-4884-80C1-2BF8A2EB22B4}" srcOrd="12" destOrd="0" presId="urn:microsoft.com/office/officeart/2005/8/layout/cycle1"/>
    <dgm:cxn modelId="{0BED9A7A-13F2-4F3F-A6D7-0032EE62DFC7}" type="presParOf" srcId="{4E10F138-BD20-F94C-9729-B39E6A82E085}" destId="{CBFE120F-1C6A-4A32-A521-B4FD85746C77}" srcOrd="13" destOrd="0" presId="urn:microsoft.com/office/officeart/2005/8/layout/cycle1"/>
    <dgm:cxn modelId="{0E5299E9-F849-4BEA-BAB6-81A8C5877E2E}" type="presParOf" srcId="{4E10F138-BD20-F94C-9729-B39E6A82E085}" destId="{2F6E5979-31DF-4B59-8E51-0C98A96AC4B6}" srcOrd="14" destOrd="0" presId="urn:microsoft.com/office/officeart/2005/8/layout/cycle1"/>
    <dgm:cxn modelId="{F327BA87-1D0D-44D3-9F6A-74D44064E530}" type="presParOf" srcId="{4E10F138-BD20-F94C-9729-B39E6A82E085}" destId="{CE73A2C4-1E14-344B-9D89-F31A360C95DE}" srcOrd="15" destOrd="0" presId="urn:microsoft.com/office/officeart/2005/8/layout/cycle1"/>
    <dgm:cxn modelId="{D50EF0FC-EC6A-4D28-9893-8ACFE722D1C2}" type="presParOf" srcId="{4E10F138-BD20-F94C-9729-B39E6A82E085}" destId="{D2EBD967-BD57-7846-B605-444040E2BEC0}" srcOrd="16" destOrd="0" presId="urn:microsoft.com/office/officeart/2005/8/layout/cycle1"/>
    <dgm:cxn modelId="{B2E238E4-EEDA-447E-B668-A602F6EB8C94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Rohstoff</a:t>
          </a:r>
          <a:endParaRPr lang="de-DE" sz="1800" b="1" dirty="0">
            <a:solidFill>
              <a:srgbClr val="008A8F"/>
            </a:solidFill>
          </a:endParaRP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Herstellung</a:t>
          </a:r>
          <a:endParaRPr lang="de-DE" sz="1800" b="1" dirty="0">
            <a:solidFill>
              <a:srgbClr val="EE741D"/>
            </a:solidFill>
          </a:endParaRP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endParaRPr lang="de-DE" sz="1800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6"/>
      <dgm:spPr/>
      <dgm:t>
        <a:bodyPr/>
        <a:lstStyle/>
        <a:p>
          <a:endParaRPr lang="de-DE"/>
        </a:p>
      </dgm:t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51904AF-330A-5843-A010-E0B59067F1B8}" type="pres">
      <dgm:prSet presAssocID="{0A3FD5FE-AA2A-2F4C-BB5B-189352984A9D}" presName="sibTrans" presStyleLbl="node1" presStyleIdx="1" presStyleCnt="6"/>
      <dgm:spPr/>
      <dgm:t>
        <a:bodyPr/>
        <a:lstStyle/>
        <a:p>
          <a:endParaRPr lang="de-DE"/>
        </a:p>
      </dgm:t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A291F7-9AD5-3D40-8A24-2CB83CD4F16D}" type="pres">
      <dgm:prSet presAssocID="{57744210-5DC7-4742-8D5C-3E96EBAA781C}" presName="sibTrans" presStyleLbl="node1" presStyleIdx="2" presStyleCnt="6"/>
      <dgm:spPr/>
      <dgm:t>
        <a:bodyPr/>
        <a:lstStyle/>
        <a:p>
          <a:endParaRPr lang="de-DE"/>
        </a:p>
      </dgm:t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327450-16D4-C74F-81A5-E9323C9FC53B}" type="pres">
      <dgm:prSet presAssocID="{0E8C52A1-9D76-AE4F-9013-2EE668112D55}" presName="sibTrans" presStyleLbl="node1" presStyleIdx="3" presStyleCnt="6"/>
      <dgm:spPr/>
      <dgm:t>
        <a:bodyPr/>
        <a:lstStyle/>
        <a:p>
          <a:endParaRPr lang="de-DE"/>
        </a:p>
      </dgm:t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F6E5979-31DF-4B59-8E51-0C98A96AC4B6}" type="pres">
      <dgm:prSet presAssocID="{72695663-3F8B-4496-9587-7FA8E45182B2}" presName="sibTrans" presStyleLbl="node1" presStyleIdx="4" presStyleCnt="6"/>
      <dgm:spPr/>
      <dgm:t>
        <a:bodyPr/>
        <a:lstStyle/>
        <a:p>
          <a:endParaRPr lang="de-CH"/>
        </a:p>
      </dgm:t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41B863-F0BA-F64B-80F6-42E4B0B1E961}" type="pres">
      <dgm:prSet presAssocID="{85911ECE-88DB-2A41-9FC2-39591397182A}" presName="sibTrans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6BEFCA60-1B4C-46A9-9BE2-8D9792EF8624}" type="presOf" srcId="{CD7BB8B2-C310-2B49-B1F7-FEAF60CF5706}" destId="{4E10F138-BD20-F94C-9729-B39E6A82E085}" srcOrd="0" destOrd="0" presId="urn:microsoft.com/office/officeart/2005/8/layout/cycle1"/>
    <dgm:cxn modelId="{261F4D4C-F8CA-4917-89D6-83FF84DAD053}" type="presOf" srcId="{72695663-3F8B-4496-9587-7FA8E45182B2}" destId="{2F6E5979-31DF-4B59-8E51-0C98A96AC4B6}" srcOrd="0" destOrd="0" presId="urn:microsoft.com/office/officeart/2005/8/layout/cycle1"/>
    <dgm:cxn modelId="{3C59ABB4-2C14-42F4-91D0-8B5DF711C465}" type="presOf" srcId="{D7EAF715-6937-4E41-B0E2-E1E4C97F0AD1}" destId="{B4342BB2-B44F-C94B-9620-9C110D1F4A99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D75C480B-3827-4893-BC32-1F09419B2248}" type="presOf" srcId="{0E8C52A1-9D76-AE4F-9013-2EE668112D55}" destId="{74327450-16D4-C74F-81A5-E9323C9FC53B}" srcOrd="0" destOrd="0" presId="urn:microsoft.com/office/officeart/2005/8/layout/cycle1"/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728E2985-8654-400B-B9A6-65829F2C72DB}" type="presOf" srcId="{57744210-5DC7-4742-8D5C-3E96EBAA781C}" destId="{94A291F7-9AD5-3D40-8A24-2CB83CD4F16D}" srcOrd="0" destOrd="0" presId="urn:microsoft.com/office/officeart/2005/8/layout/cycle1"/>
    <dgm:cxn modelId="{44DA185D-5CF1-4A48-9C2A-FBF14821511D}" type="presOf" srcId="{A15CBE68-9945-BC4E-8049-26E43B579941}" destId="{7FDB414E-0552-2049-BEE2-779DFD393BA7}" srcOrd="0" destOrd="0" presId="urn:microsoft.com/office/officeart/2005/8/layout/cycle1"/>
    <dgm:cxn modelId="{A41EC2B5-F6F0-43E7-9C63-346D64283B24}" type="presOf" srcId="{27A85BB5-120F-9948-8021-45A16D88858F}" destId="{9D1FDA01-075F-5B4D-88A5-C24842D111C5}" srcOrd="0" destOrd="0" presId="urn:microsoft.com/office/officeart/2005/8/layout/cycle1"/>
    <dgm:cxn modelId="{F56A3AE6-ABA9-4DD3-8A78-4F3D250DAC56}" type="presOf" srcId="{016FD281-7B40-BF4A-B145-249DCFD28BA1}" destId="{D2EBD967-BD57-7846-B605-444040E2BEC0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2B726B3A-8A5C-47EF-82E8-974C387BBEC3}" type="presOf" srcId="{CEF6D5E6-2773-45AB-8337-C768CBEBEE81}" destId="{CBFE120F-1C6A-4A32-A521-B4FD85746C77}" srcOrd="0" destOrd="0" presId="urn:microsoft.com/office/officeart/2005/8/layout/cycle1"/>
    <dgm:cxn modelId="{203DE2D5-3721-4D06-820C-48648F498017}" type="presOf" srcId="{85911ECE-88DB-2A41-9FC2-39591397182A}" destId="{8C41B863-F0BA-F64B-80F6-42E4B0B1E961}" srcOrd="0" destOrd="0" presId="urn:microsoft.com/office/officeart/2005/8/layout/cycle1"/>
    <dgm:cxn modelId="{B084D03E-DA58-4527-BE0D-72F51B217BA9}" type="presOf" srcId="{0A3FD5FE-AA2A-2F4C-BB5B-189352984A9D}" destId="{651904AF-330A-5843-A010-E0B59067F1B8}" srcOrd="0" destOrd="0" presId="urn:microsoft.com/office/officeart/2005/8/layout/cycle1"/>
    <dgm:cxn modelId="{50706A34-1643-4D98-A1A9-1633CB064AF7}" type="presOf" srcId="{ED22695F-E04D-0743-913A-A304CD3B3A13}" destId="{37A3C740-5BBE-A34C-B0AF-D6812C6F1760}" srcOrd="0" destOrd="0" presId="urn:microsoft.com/office/officeart/2005/8/layout/cycle1"/>
    <dgm:cxn modelId="{4E7DDA28-0593-4170-A57B-2DC78224C655}" type="presOf" srcId="{F11B511F-1AD0-2A41-A25F-198AEDB5BDED}" destId="{F62DEE2B-67D2-144D-8E77-17A0921348D8}" srcOrd="0" destOrd="0" presId="urn:microsoft.com/office/officeart/2005/8/layout/cycle1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9375FC8A-F656-4FFA-9A34-EF6263859D17}" type="presParOf" srcId="{4E10F138-BD20-F94C-9729-B39E6A82E085}" destId="{F2851251-0099-B845-8030-A6644F226847}" srcOrd="0" destOrd="0" presId="urn:microsoft.com/office/officeart/2005/8/layout/cycle1"/>
    <dgm:cxn modelId="{9F66203D-16D5-40CC-9944-D5E83564CA90}" type="presParOf" srcId="{4E10F138-BD20-F94C-9729-B39E6A82E085}" destId="{B4342BB2-B44F-C94B-9620-9C110D1F4A99}" srcOrd="1" destOrd="0" presId="urn:microsoft.com/office/officeart/2005/8/layout/cycle1"/>
    <dgm:cxn modelId="{70FABA0F-CAA8-4CEF-978A-716FE67C1FB6}" type="presParOf" srcId="{4E10F138-BD20-F94C-9729-B39E6A82E085}" destId="{9D1FDA01-075F-5B4D-88A5-C24842D111C5}" srcOrd="2" destOrd="0" presId="urn:microsoft.com/office/officeart/2005/8/layout/cycle1"/>
    <dgm:cxn modelId="{E402BA43-3720-44E5-8DE5-29A334E4AC6A}" type="presParOf" srcId="{4E10F138-BD20-F94C-9729-B39E6A82E085}" destId="{EE967C87-43C3-B340-8181-5FFF963F90B8}" srcOrd="3" destOrd="0" presId="urn:microsoft.com/office/officeart/2005/8/layout/cycle1"/>
    <dgm:cxn modelId="{EDB2E1F9-4CAD-452D-A78E-CC400FD63D4E}" type="presParOf" srcId="{4E10F138-BD20-F94C-9729-B39E6A82E085}" destId="{7FDB414E-0552-2049-BEE2-779DFD393BA7}" srcOrd="4" destOrd="0" presId="urn:microsoft.com/office/officeart/2005/8/layout/cycle1"/>
    <dgm:cxn modelId="{33AD68A3-0F74-4613-9E07-F490ECADF614}" type="presParOf" srcId="{4E10F138-BD20-F94C-9729-B39E6A82E085}" destId="{651904AF-330A-5843-A010-E0B59067F1B8}" srcOrd="5" destOrd="0" presId="urn:microsoft.com/office/officeart/2005/8/layout/cycle1"/>
    <dgm:cxn modelId="{6C214E1A-5694-4B7F-8920-9F3D4AEDAD38}" type="presParOf" srcId="{4E10F138-BD20-F94C-9729-B39E6A82E085}" destId="{96A850BE-106F-8849-92E9-B68E78FDF09D}" srcOrd="6" destOrd="0" presId="urn:microsoft.com/office/officeart/2005/8/layout/cycle1"/>
    <dgm:cxn modelId="{122A68BD-B525-4218-9BD2-1A4A6B35FC16}" type="presParOf" srcId="{4E10F138-BD20-F94C-9729-B39E6A82E085}" destId="{37A3C740-5BBE-A34C-B0AF-D6812C6F1760}" srcOrd="7" destOrd="0" presId="urn:microsoft.com/office/officeart/2005/8/layout/cycle1"/>
    <dgm:cxn modelId="{7871BD4F-EB6F-45A9-AC1E-84E5737B34D4}" type="presParOf" srcId="{4E10F138-BD20-F94C-9729-B39E6A82E085}" destId="{94A291F7-9AD5-3D40-8A24-2CB83CD4F16D}" srcOrd="8" destOrd="0" presId="urn:microsoft.com/office/officeart/2005/8/layout/cycle1"/>
    <dgm:cxn modelId="{6A413D20-D380-4227-806F-CBA3EFCAB967}" type="presParOf" srcId="{4E10F138-BD20-F94C-9729-B39E6A82E085}" destId="{3AD387CB-9B07-5D4C-9FD0-54F61763D4D4}" srcOrd="9" destOrd="0" presId="urn:microsoft.com/office/officeart/2005/8/layout/cycle1"/>
    <dgm:cxn modelId="{C9FB1DBC-063B-4758-B645-338E16B2BDD0}" type="presParOf" srcId="{4E10F138-BD20-F94C-9729-B39E6A82E085}" destId="{F62DEE2B-67D2-144D-8E77-17A0921348D8}" srcOrd="10" destOrd="0" presId="urn:microsoft.com/office/officeart/2005/8/layout/cycle1"/>
    <dgm:cxn modelId="{9A3F9BBB-5E5D-4D8F-83F2-CDBE71BDD34D}" type="presParOf" srcId="{4E10F138-BD20-F94C-9729-B39E6A82E085}" destId="{74327450-16D4-C74F-81A5-E9323C9FC53B}" srcOrd="11" destOrd="0" presId="urn:microsoft.com/office/officeart/2005/8/layout/cycle1"/>
    <dgm:cxn modelId="{1C2A0313-8E99-410F-80C8-0D71BE32ACD6}" type="presParOf" srcId="{4E10F138-BD20-F94C-9729-B39E6A82E085}" destId="{C3BFE5AD-536F-4884-80C1-2BF8A2EB22B4}" srcOrd="12" destOrd="0" presId="urn:microsoft.com/office/officeart/2005/8/layout/cycle1"/>
    <dgm:cxn modelId="{26A8476B-410B-472B-A4D7-71ACC3A983F9}" type="presParOf" srcId="{4E10F138-BD20-F94C-9729-B39E6A82E085}" destId="{CBFE120F-1C6A-4A32-A521-B4FD85746C77}" srcOrd="13" destOrd="0" presId="urn:microsoft.com/office/officeart/2005/8/layout/cycle1"/>
    <dgm:cxn modelId="{6757AD41-B026-4EF1-B6A4-B5F25868A898}" type="presParOf" srcId="{4E10F138-BD20-F94C-9729-B39E6A82E085}" destId="{2F6E5979-31DF-4B59-8E51-0C98A96AC4B6}" srcOrd="14" destOrd="0" presId="urn:microsoft.com/office/officeart/2005/8/layout/cycle1"/>
    <dgm:cxn modelId="{0D0F9927-83EC-4A78-8E31-5CD742A464E6}" type="presParOf" srcId="{4E10F138-BD20-F94C-9729-B39E6A82E085}" destId="{CE73A2C4-1E14-344B-9D89-F31A360C95DE}" srcOrd="15" destOrd="0" presId="urn:microsoft.com/office/officeart/2005/8/layout/cycle1"/>
    <dgm:cxn modelId="{B9BCA5A7-5625-4F2A-A161-688EB0D1671A}" type="presParOf" srcId="{4E10F138-BD20-F94C-9729-B39E6A82E085}" destId="{D2EBD967-BD57-7846-B605-444040E2BEC0}" srcOrd="16" destOrd="0" presId="urn:microsoft.com/office/officeart/2005/8/layout/cycle1"/>
    <dgm:cxn modelId="{4A671AD6-E19F-4EDA-816C-885FC80F7668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Rohstoff</a:t>
          </a:r>
          <a:endParaRPr lang="de-DE" sz="1800" b="1" dirty="0">
            <a:solidFill>
              <a:srgbClr val="008A8F"/>
            </a:solidFill>
          </a:endParaRP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Herstellung</a:t>
          </a:r>
          <a:endParaRPr lang="de-DE" sz="1800" b="1" dirty="0">
            <a:solidFill>
              <a:srgbClr val="008A8F"/>
            </a:solidFill>
          </a:endParaRP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Verkauf</a:t>
          </a:r>
          <a:endParaRPr lang="de-DE" sz="1800" b="1" dirty="0">
            <a:solidFill>
              <a:srgbClr val="EE741D"/>
            </a:solidFill>
          </a:endParaRP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endParaRPr lang="de-DE" sz="1800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6"/>
      <dgm:spPr/>
      <dgm:t>
        <a:bodyPr/>
        <a:lstStyle/>
        <a:p>
          <a:endParaRPr lang="de-DE"/>
        </a:p>
      </dgm:t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51904AF-330A-5843-A010-E0B59067F1B8}" type="pres">
      <dgm:prSet presAssocID="{0A3FD5FE-AA2A-2F4C-BB5B-189352984A9D}" presName="sibTrans" presStyleLbl="node1" presStyleIdx="1" presStyleCnt="6"/>
      <dgm:spPr/>
      <dgm:t>
        <a:bodyPr/>
        <a:lstStyle/>
        <a:p>
          <a:endParaRPr lang="de-DE"/>
        </a:p>
      </dgm:t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A291F7-9AD5-3D40-8A24-2CB83CD4F16D}" type="pres">
      <dgm:prSet presAssocID="{57744210-5DC7-4742-8D5C-3E96EBAA781C}" presName="sibTrans" presStyleLbl="node1" presStyleIdx="2" presStyleCnt="6"/>
      <dgm:spPr/>
      <dgm:t>
        <a:bodyPr/>
        <a:lstStyle/>
        <a:p>
          <a:endParaRPr lang="de-DE"/>
        </a:p>
      </dgm:t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327450-16D4-C74F-81A5-E9323C9FC53B}" type="pres">
      <dgm:prSet presAssocID="{0E8C52A1-9D76-AE4F-9013-2EE668112D55}" presName="sibTrans" presStyleLbl="node1" presStyleIdx="3" presStyleCnt="6"/>
      <dgm:spPr/>
      <dgm:t>
        <a:bodyPr/>
        <a:lstStyle/>
        <a:p>
          <a:endParaRPr lang="de-DE"/>
        </a:p>
      </dgm:t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F6E5979-31DF-4B59-8E51-0C98A96AC4B6}" type="pres">
      <dgm:prSet presAssocID="{72695663-3F8B-4496-9587-7FA8E45182B2}" presName="sibTrans" presStyleLbl="node1" presStyleIdx="4" presStyleCnt="6"/>
      <dgm:spPr/>
      <dgm:t>
        <a:bodyPr/>
        <a:lstStyle/>
        <a:p>
          <a:endParaRPr lang="de-CH"/>
        </a:p>
      </dgm:t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41B863-F0BA-F64B-80F6-42E4B0B1E961}" type="pres">
      <dgm:prSet presAssocID="{85911ECE-88DB-2A41-9FC2-39591397182A}" presName="sibTrans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8F798340-1B1E-40D2-ABFB-A70295C37448}" type="presOf" srcId="{0E8C52A1-9D76-AE4F-9013-2EE668112D55}" destId="{74327450-16D4-C74F-81A5-E9323C9FC53B}" srcOrd="0" destOrd="0" presId="urn:microsoft.com/office/officeart/2005/8/layout/cycle1"/>
    <dgm:cxn modelId="{B3288A5D-63CD-4AEF-BA50-EFA6EE4CD4B5}" type="presOf" srcId="{F11B511F-1AD0-2A41-A25F-198AEDB5BDED}" destId="{F62DEE2B-67D2-144D-8E77-17A0921348D8}" srcOrd="0" destOrd="0" presId="urn:microsoft.com/office/officeart/2005/8/layout/cycle1"/>
    <dgm:cxn modelId="{D2822224-E486-4D01-85A8-E31E92EBE66C}" type="presOf" srcId="{D7EAF715-6937-4E41-B0E2-E1E4C97F0AD1}" destId="{B4342BB2-B44F-C94B-9620-9C110D1F4A99}" srcOrd="0" destOrd="0" presId="urn:microsoft.com/office/officeart/2005/8/layout/cycle1"/>
    <dgm:cxn modelId="{FCB4A98D-C890-4CB8-9FC7-36F961C0E7FE}" type="presOf" srcId="{A15CBE68-9945-BC4E-8049-26E43B579941}" destId="{7FDB414E-0552-2049-BEE2-779DFD393BA7}" srcOrd="0" destOrd="0" presId="urn:microsoft.com/office/officeart/2005/8/layout/cycle1"/>
    <dgm:cxn modelId="{AD3B6549-4AF3-4367-B47F-DF69C2751543}" type="presOf" srcId="{27A85BB5-120F-9948-8021-45A16D88858F}" destId="{9D1FDA01-075F-5B4D-88A5-C24842D111C5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33B40187-3243-4940-9D68-81D1D1E24FD2}" type="presOf" srcId="{CEF6D5E6-2773-45AB-8337-C768CBEBEE81}" destId="{CBFE120F-1C6A-4A32-A521-B4FD85746C77}" srcOrd="0" destOrd="0" presId="urn:microsoft.com/office/officeart/2005/8/layout/cycle1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A339E233-1A8C-4B21-9F30-E53606D2D326}" type="presOf" srcId="{85911ECE-88DB-2A41-9FC2-39591397182A}" destId="{8C41B863-F0BA-F64B-80F6-42E4B0B1E961}" srcOrd="0" destOrd="0" presId="urn:microsoft.com/office/officeart/2005/8/layout/cycle1"/>
    <dgm:cxn modelId="{8FFBF814-A7F4-4CC1-B5FB-B91D26BFA014}" type="presOf" srcId="{016FD281-7B40-BF4A-B145-249DCFD28BA1}" destId="{D2EBD967-BD57-7846-B605-444040E2BEC0}" srcOrd="0" destOrd="0" presId="urn:microsoft.com/office/officeart/2005/8/layout/cycle1"/>
    <dgm:cxn modelId="{1AB65C52-4469-445A-91B4-6026087F03D2}" type="presOf" srcId="{0A3FD5FE-AA2A-2F4C-BB5B-189352984A9D}" destId="{651904AF-330A-5843-A010-E0B59067F1B8}" srcOrd="0" destOrd="0" presId="urn:microsoft.com/office/officeart/2005/8/layout/cycle1"/>
    <dgm:cxn modelId="{6A4986A9-F5C9-4F12-88DF-D48B75F991C4}" type="presOf" srcId="{72695663-3F8B-4496-9587-7FA8E45182B2}" destId="{2F6E5979-31DF-4B59-8E51-0C98A96AC4B6}" srcOrd="0" destOrd="0" presId="urn:microsoft.com/office/officeart/2005/8/layout/cycle1"/>
    <dgm:cxn modelId="{85532B4E-8D86-4805-AB73-92EE4D2813CA}" type="presOf" srcId="{CD7BB8B2-C310-2B49-B1F7-FEAF60CF5706}" destId="{4E10F138-BD20-F94C-9729-B39E6A82E085}" srcOrd="0" destOrd="0" presId="urn:microsoft.com/office/officeart/2005/8/layout/cycle1"/>
    <dgm:cxn modelId="{7723F22A-F30E-4BA7-BCCE-C3382C96B2B7}" type="presOf" srcId="{57744210-5DC7-4742-8D5C-3E96EBAA781C}" destId="{94A291F7-9AD5-3D40-8A24-2CB83CD4F16D}" srcOrd="0" destOrd="0" presId="urn:microsoft.com/office/officeart/2005/8/layout/cycle1"/>
    <dgm:cxn modelId="{74F7EA93-185C-4D2A-AC70-CB458589D095}" type="presOf" srcId="{ED22695F-E04D-0743-913A-A304CD3B3A13}" destId="{37A3C740-5BBE-A34C-B0AF-D6812C6F1760}" srcOrd="0" destOrd="0" presId="urn:microsoft.com/office/officeart/2005/8/layout/cycle1"/>
    <dgm:cxn modelId="{5905481C-0EE5-49D8-BC0B-2DD60EF832A2}" type="presParOf" srcId="{4E10F138-BD20-F94C-9729-B39E6A82E085}" destId="{F2851251-0099-B845-8030-A6644F226847}" srcOrd="0" destOrd="0" presId="urn:microsoft.com/office/officeart/2005/8/layout/cycle1"/>
    <dgm:cxn modelId="{7875B68A-054D-4449-80B6-013799444534}" type="presParOf" srcId="{4E10F138-BD20-F94C-9729-B39E6A82E085}" destId="{B4342BB2-B44F-C94B-9620-9C110D1F4A99}" srcOrd="1" destOrd="0" presId="urn:microsoft.com/office/officeart/2005/8/layout/cycle1"/>
    <dgm:cxn modelId="{1CFA6C57-1D2C-48F7-BFA1-3FD333FFECCC}" type="presParOf" srcId="{4E10F138-BD20-F94C-9729-B39E6A82E085}" destId="{9D1FDA01-075F-5B4D-88A5-C24842D111C5}" srcOrd="2" destOrd="0" presId="urn:microsoft.com/office/officeart/2005/8/layout/cycle1"/>
    <dgm:cxn modelId="{B97A4840-3349-4DD5-860B-1271B6016944}" type="presParOf" srcId="{4E10F138-BD20-F94C-9729-B39E6A82E085}" destId="{EE967C87-43C3-B340-8181-5FFF963F90B8}" srcOrd="3" destOrd="0" presId="urn:microsoft.com/office/officeart/2005/8/layout/cycle1"/>
    <dgm:cxn modelId="{901A3A31-A1C7-40BD-A52D-63AFB797621E}" type="presParOf" srcId="{4E10F138-BD20-F94C-9729-B39E6A82E085}" destId="{7FDB414E-0552-2049-BEE2-779DFD393BA7}" srcOrd="4" destOrd="0" presId="urn:microsoft.com/office/officeart/2005/8/layout/cycle1"/>
    <dgm:cxn modelId="{045859D6-5376-4AED-B359-CD129DFA1FAF}" type="presParOf" srcId="{4E10F138-BD20-F94C-9729-B39E6A82E085}" destId="{651904AF-330A-5843-A010-E0B59067F1B8}" srcOrd="5" destOrd="0" presId="urn:microsoft.com/office/officeart/2005/8/layout/cycle1"/>
    <dgm:cxn modelId="{6430ABBB-6903-4ADA-B2D5-0A9EED531CAC}" type="presParOf" srcId="{4E10F138-BD20-F94C-9729-B39E6A82E085}" destId="{96A850BE-106F-8849-92E9-B68E78FDF09D}" srcOrd="6" destOrd="0" presId="urn:microsoft.com/office/officeart/2005/8/layout/cycle1"/>
    <dgm:cxn modelId="{2106E242-3DB1-4FD9-950C-973504779AAA}" type="presParOf" srcId="{4E10F138-BD20-F94C-9729-B39E6A82E085}" destId="{37A3C740-5BBE-A34C-B0AF-D6812C6F1760}" srcOrd="7" destOrd="0" presId="urn:microsoft.com/office/officeart/2005/8/layout/cycle1"/>
    <dgm:cxn modelId="{476829B5-6A42-43D8-BED4-A90A528D0C5F}" type="presParOf" srcId="{4E10F138-BD20-F94C-9729-B39E6A82E085}" destId="{94A291F7-9AD5-3D40-8A24-2CB83CD4F16D}" srcOrd="8" destOrd="0" presId="urn:microsoft.com/office/officeart/2005/8/layout/cycle1"/>
    <dgm:cxn modelId="{DDA0A512-D6C2-436B-9884-1323500252BF}" type="presParOf" srcId="{4E10F138-BD20-F94C-9729-B39E6A82E085}" destId="{3AD387CB-9B07-5D4C-9FD0-54F61763D4D4}" srcOrd="9" destOrd="0" presId="urn:microsoft.com/office/officeart/2005/8/layout/cycle1"/>
    <dgm:cxn modelId="{840B9A70-B17D-4909-A1F8-4996D3DF4607}" type="presParOf" srcId="{4E10F138-BD20-F94C-9729-B39E6A82E085}" destId="{F62DEE2B-67D2-144D-8E77-17A0921348D8}" srcOrd="10" destOrd="0" presId="urn:microsoft.com/office/officeart/2005/8/layout/cycle1"/>
    <dgm:cxn modelId="{15C9E06A-AE75-4F4A-BF9D-D4ECC850470C}" type="presParOf" srcId="{4E10F138-BD20-F94C-9729-B39E6A82E085}" destId="{74327450-16D4-C74F-81A5-E9323C9FC53B}" srcOrd="11" destOrd="0" presId="urn:microsoft.com/office/officeart/2005/8/layout/cycle1"/>
    <dgm:cxn modelId="{70C2020C-3EDB-4D43-86BD-92E72F86F505}" type="presParOf" srcId="{4E10F138-BD20-F94C-9729-B39E6A82E085}" destId="{C3BFE5AD-536F-4884-80C1-2BF8A2EB22B4}" srcOrd="12" destOrd="0" presId="urn:microsoft.com/office/officeart/2005/8/layout/cycle1"/>
    <dgm:cxn modelId="{6F7144E2-66F7-40C0-827A-46F679A8ADA1}" type="presParOf" srcId="{4E10F138-BD20-F94C-9729-B39E6A82E085}" destId="{CBFE120F-1C6A-4A32-A521-B4FD85746C77}" srcOrd="13" destOrd="0" presId="urn:microsoft.com/office/officeart/2005/8/layout/cycle1"/>
    <dgm:cxn modelId="{5C53AD47-3461-4E52-A523-F8E9918E3596}" type="presParOf" srcId="{4E10F138-BD20-F94C-9729-B39E6A82E085}" destId="{2F6E5979-31DF-4B59-8E51-0C98A96AC4B6}" srcOrd="14" destOrd="0" presId="urn:microsoft.com/office/officeart/2005/8/layout/cycle1"/>
    <dgm:cxn modelId="{0E50D9CD-D31B-4C3A-A044-D796F68EA805}" type="presParOf" srcId="{4E10F138-BD20-F94C-9729-B39E6A82E085}" destId="{CE73A2C4-1E14-344B-9D89-F31A360C95DE}" srcOrd="15" destOrd="0" presId="urn:microsoft.com/office/officeart/2005/8/layout/cycle1"/>
    <dgm:cxn modelId="{6FA6F4BA-7C4F-49A7-A223-12BAED83A6A1}" type="presParOf" srcId="{4E10F138-BD20-F94C-9729-B39E6A82E085}" destId="{D2EBD967-BD57-7846-B605-444040E2BEC0}" srcOrd="16" destOrd="0" presId="urn:microsoft.com/office/officeart/2005/8/layout/cycle1"/>
    <dgm:cxn modelId="{9374EEF9-1F60-46F3-99EB-B8C45D0C4F24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Rohstoff</a:t>
          </a:r>
          <a:endParaRPr lang="de-DE" sz="1800" b="1" dirty="0">
            <a:solidFill>
              <a:srgbClr val="008A8F"/>
            </a:solidFill>
          </a:endParaRP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Herstellung</a:t>
          </a:r>
          <a:endParaRPr lang="de-DE" sz="1800" b="1" dirty="0">
            <a:solidFill>
              <a:srgbClr val="008A8F"/>
            </a:solidFill>
          </a:endParaRP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Verkauf</a:t>
          </a:r>
          <a:endParaRPr lang="de-DE" sz="1800" b="1" dirty="0">
            <a:solidFill>
              <a:srgbClr val="008A8F"/>
            </a:solidFill>
          </a:endParaRP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Gebrauch / Verbrauch</a:t>
          </a:r>
          <a:endParaRPr lang="de-DE" sz="1800" b="1" dirty="0">
            <a:solidFill>
              <a:srgbClr val="EE741D"/>
            </a:solidFill>
          </a:endParaRP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Recycling</a:t>
          </a:r>
          <a:endParaRPr lang="de-DE" sz="1800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6"/>
      <dgm:spPr/>
      <dgm:t>
        <a:bodyPr/>
        <a:lstStyle/>
        <a:p>
          <a:endParaRPr lang="de-DE"/>
        </a:p>
      </dgm:t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51904AF-330A-5843-A010-E0B59067F1B8}" type="pres">
      <dgm:prSet presAssocID="{0A3FD5FE-AA2A-2F4C-BB5B-189352984A9D}" presName="sibTrans" presStyleLbl="node1" presStyleIdx="1" presStyleCnt="6"/>
      <dgm:spPr/>
      <dgm:t>
        <a:bodyPr/>
        <a:lstStyle/>
        <a:p>
          <a:endParaRPr lang="de-DE"/>
        </a:p>
      </dgm:t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A291F7-9AD5-3D40-8A24-2CB83CD4F16D}" type="pres">
      <dgm:prSet presAssocID="{57744210-5DC7-4742-8D5C-3E96EBAA781C}" presName="sibTrans" presStyleLbl="node1" presStyleIdx="2" presStyleCnt="6"/>
      <dgm:spPr/>
      <dgm:t>
        <a:bodyPr/>
        <a:lstStyle/>
        <a:p>
          <a:endParaRPr lang="de-DE"/>
        </a:p>
      </dgm:t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327450-16D4-C74F-81A5-E9323C9FC53B}" type="pres">
      <dgm:prSet presAssocID="{0E8C52A1-9D76-AE4F-9013-2EE668112D55}" presName="sibTrans" presStyleLbl="node1" presStyleIdx="3" presStyleCnt="6"/>
      <dgm:spPr/>
      <dgm:t>
        <a:bodyPr/>
        <a:lstStyle/>
        <a:p>
          <a:endParaRPr lang="de-DE"/>
        </a:p>
      </dgm:t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F6E5979-31DF-4B59-8E51-0C98A96AC4B6}" type="pres">
      <dgm:prSet presAssocID="{72695663-3F8B-4496-9587-7FA8E45182B2}" presName="sibTrans" presStyleLbl="node1" presStyleIdx="4" presStyleCnt="6"/>
      <dgm:spPr/>
      <dgm:t>
        <a:bodyPr/>
        <a:lstStyle/>
        <a:p>
          <a:endParaRPr lang="de-CH"/>
        </a:p>
      </dgm:t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41B863-F0BA-F64B-80F6-42E4B0B1E961}" type="pres">
      <dgm:prSet presAssocID="{85911ECE-88DB-2A41-9FC2-39591397182A}" presName="sibTrans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8696AB54-AB46-4891-AD75-E1F5D96A363A}" type="presOf" srcId="{F11B511F-1AD0-2A41-A25F-198AEDB5BDED}" destId="{F62DEE2B-67D2-144D-8E77-17A0921348D8}" srcOrd="0" destOrd="0" presId="urn:microsoft.com/office/officeart/2005/8/layout/cycle1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7F2753A8-EFBF-4F49-A86B-23DDDCFB5909}" type="presOf" srcId="{D7EAF715-6937-4E41-B0E2-E1E4C97F0AD1}" destId="{B4342BB2-B44F-C94B-9620-9C110D1F4A99}" srcOrd="0" destOrd="0" presId="urn:microsoft.com/office/officeart/2005/8/layout/cycle1"/>
    <dgm:cxn modelId="{09C1124C-B902-407E-8D11-E3C67845AB0F}" type="presOf" srcId="{A15CBE68-9945-BC4E-8049-26E43B579941}" destId="{7FDB414E-0552-2049-BEE2-779DFD393BA7}" srcOrd="0" destOrd="0" presId="urn:microsoft.com/office/officeart/2005/8/layout/cycle1"/>
    <dgm:cxn modelId="{07FB8DA1-1D87-4431-A1C6-61E1C4D704B1}" type="presOf" srcId="{57744210-5DC7-4742-8D5C-3E96EBAA781C}" destId="{94A291F7-9AD5-3D40-8A24-2CB83CD4F16D}" srcOrd="0" destOrd="0" presId="urn:microsoft.com/office/officeart/2005/8/layout/cycle1"/>
    <dgm:cxn modelId="{0DB996C0-B22D-45A8-A7B1-BDA73544AFDB}" type="presOf" srcId="{CEF6D5E6-2773-45AB-8337-C768CBEBEE81}" destId="{CBFE120F-1C6A-4A32-A521-B4FD85746C77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E62DFFCF-2538-4379-B508-3BC2B139F01D}" type="presOf" srcId="{ED22695F-E04D-0743-913A-A304CD3B3A13}" destId="{37A3C740-5BBE-A34C-B0AF-D6812C6F1760}" srcOrd="0" destOrd="0" presId="urn:microsoft.com/office/officeart/2005/8/layout/cycle1"/>
    <dgm:cxn modelId="{A099BAC6-0A1A-4C0E-83AE-97A684B3B3DE}" type="presOf" srcId="{016FD281-7B40-BF4A-B145-249DCFD28BA1}" destId="{D2EBD967-BD57-7846-B605-444040E2BEC0}" srcOrd="0" destOrd="0" presId="urn:microsoft.com/office/officeart/2005/8/layout/cycle1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F3FED886-0961-4BE2-B0BD-585F974DF494}" type="presOf" srcId="{0A3FD5FE-AA2A-2F4C-BB5B-189352984A9D}" destId="{651904AF-330A-5843-A010-E0B59067F1B8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7AC1C413-8D34-422C-9EBA-CB50BEA91CA6}" type="presOf" srcId="{27A85BB5-120F-9948-8021-45A16D88858F}" destId="{9D1FDA01-075F-5B4D-88A5-C24842D111C5}" srcOrd="0" destOrd="0" presId="urn:microsoft.com/office/officeart/2005/8/layout/cycle1"/>
    <dgm:cxn modelId="{2393D9F2-8355-4C05-BC93-D7C865874056}" type="presOf" srcId="{CD7BB8B2-C310-2B49-B1F7-FEAF60CF5706}" destId="{4E10F138-BD20-F94C-9729-B39E6A82E085}" srcOrd="0" destOrd="0" presId="urn:microsoft.com/office/officeart/2005/8/layout/cycle1"/>
    <dgm:cxn modelId="{D84269F4-9235-4C50-BFCB-635F835E89D8}" type="presOf" srcId="{72695663-3F8B-4496-9587-7FA8E45182B2}" destId="{2F6E5979-31DF-4B59-8E51-0C98A96AC4B6}" srcOrd="0" destOrd="0" presId="urn:microsoft.com/office/officeart/2005/8/layout/cycle1"/>
    <dgm:cxn modelId="{D821D77D-AABA-4A7A-9AC0-3A4EFD7ABC1D}" type="presOf" srcId="{85911ECE-88DB-2A41-9FC2-39591397182A}" destId="{8C41B863-F0BA-F64B-80F6-42E4B0B1E961}" srcOrd="0" destOrd="0" presId="urn:microsoft.com/office/officeart/2005/8/layout/cycle1"/>
    <dgm:cxn modelId="{225FC1E6-59FC-4581-9B20-BB533DD7FE39}" type="presOf" srcId="{0E8C52A1-9D76-AE4F-9013-2EE668112D55}" destId="{74327450-16D4-C74F-81A5-E9323C9FC53B}" srcOrd="0" destOrd="0" presId="urn:microsoft.com/office/officeart/2005/8/layout/cycle1"/>
    <dgm:cxn modelId="{CC22ACAA-4A9F-494E-82C6-D7684734A877}" type="presParOf" srcId="{4E10F138-BD20-F94C-9729-B39E6A82E085}" destId="{F2851251-0099-B845-8030-A6644F226847}" srcOrd="0" destOrd="0" presId="urn:microsoft.com/office/officeart/2005/8/layout/cycle1"/>
    <dgm:cxn modelId="{981F5DB7-E20C-4B9B-AEDB-F70FD5309A6B}" type="presParOf" srcId="{4E10F138-BD20-F94C-9729-B39E6A82E085}" destId="{B4342BB2-B44F-C94B-9620-9C110D1F4A99}" srcOrd="1" destOrd="0" presId="urn:microsoft.com/office/officeart/2005/8/layout/cycle1"/>
    <dgm:cxn modelId="{FF2C0015-BA4B-4336-94AD-97CC661C429E}" type="presParOf" srcId="{4E10F138-BD20-F94C-9729-B39E6A82E085}" destId="{9D1FDA01-075F-5B4D-88A5-C24842D111C5}" srcOrd="2" destOrd="0" presId="urn:microsoft.com/office/officeart/2005/8/layout/cycle1"/>
    <dgm:cxn modelId="{19F233CD-2C93-4A72-8286-14079FF6762E}" type="presParOf" srcId="{4E10F138-BD20-F94C-9729-B39E6A82E085}" destId="{EE967C87-43C3-B340-8181-5FFF963F90B8}" srcOrd="3" destOrd="0" presId="urn:microsoft.com/office/officeart/2005/8/layout/cycle1"/>
    <dgm:cxn modelId="{B02616E3-D26F-4580-AE35-88EC834A3733}" type="presParOf" srcId="{4E10F138-BD20-F94C-9729-B39E6A82E085}" destId="{7FDB414E-0552-2049-BEE2-779DFD393BA7}" srcOrd="4" destOrd="0" presId="urn:microsoft.com/office/officeart/2005/8/layout/cycle1"/>
    <dgm:cxn modelId="{E1186775-1D94-4E84-96B8-94C5686F6882}" type="presParOf" srcId="{4E10F138-BD20-F94C-9729-B39E6A82E085}" destId="{651904AF-330A-5843-A010-E0B59067F1B8}" srcOrd="5" destOrd="0" presId="urn:microsoft.com/office/officeart/2005/8/layout/cycle1"/>
    <dgm:cxn modelId="{BB2CD52B-E1B8-418B-9D30-F40E0F4F6478}" type="presParOf" srcId="{4E10F138-BD20-F94C-9729-B39E6A82E085}" destId="{96A850BE-106F-8849-92E9-B68E78FDF09D}" srcOrd="6" destOrd="0" presId="urn:microsoft.com/office/officeart/2005/8/layout/cycle1"/>
    <dgm:cxn modelId="{475ACB82-771F-44E0-9698-C85205E5421A}" type="presParOf" srcId="{4E10F138-BD20-F94C-9729-B39E6A82E085}" destId="{37A3C740-5BBE-A34C-B0AF-D6812C6F1760}" srcOrd="7" destOrd="0" presId="urn:microsoft.com/office/officeart/2005/8/layout/cycle1"/>
    <dgm:cxn modelId="{F2B32A2E-C056-44BD-8037-7DB8FA137B0F}" type="presParOf" srcId="{4E10F138-BD20-F94C-9729-B39E6A82E085}" destId="{94A291F7-9AD5-3D40-8A24-2CB83CD4F16D}" srcOrd="8" destOrd="0" presId="urn:microsoft.com/office/officeart/2005/8/layout/cycle1"/>
    <dgm:cxn modelId="{9E0CD0AA-9FF6-4FE4-8C25-F420C7755698}" type="presParOf" srcId="{4E10F138-BD20-F94C-9729-B39E6A82E085}" destId="{3AD387CB-9B07-5D4C-9FD0-54F61763D4D4}" srcOrd="9" destOrd="0" presId="urn:microsoft.com/office/officeart/2005/8/layout/cycle1"/>
    <dgm:cxn modelId="{BB5337F5-624D-4052-B94D-CFDA28AAA812}" type="presParOf" srcId="{4E10F138-BD20-F94C-9729-B39E6A82E085}" destId="{F62DEE2B-67D2-144D-8E77-17A0921348D8}" srcOrd="10" destOrd="0" presId="urn:microsoft.com/office/officeart/2005/8/layout/cycle1"/>
    <dgm:cxn modelId="{3F5D8976-EA8E-4A03-90AC-380EEFAC79DD}" type="presParOf" srcId="{4E10F138-BD20-F94C-9729-B39E6A82E085}" destId="{74327450-16D4-C74F-81A5-E9323C9FC53B}" srcOrd="11" destOrd="0" presId="urn:microsoft.com/office/officeart/2005/8/layout/cycle1"/>
    <dgm:cxn modelId="{E0102D55-DAA3-4216-A633-9CB29EE6B97B}" type="presParOf" srcId="{4E10F138-BD20-F94C-9729-B39E6A82E085}" destId="{C3BFE5AD-536F-4884-80C1-2BF8A2EB22B4}" srcOrd="12" destOrd="0" presId="urn:microsoft.com/office/officeart/2005/8/layout/cycle1"/>
    <dgm:cxn modelId="{2BFE3F4C-FF9C-43E5-B4B0-7991F68DCE16}" type="presParOf" srcId="{4E10F138-BD20-F94C-9729-B39E6A82E085}" destId="{CBFE120F-1C6A-4A32-A521-B4FD85746C77}" srcOrd="13" destOrd="0" presId="urn:microsoft.com/office/officeart/2005/8/layout/cycle1"/>
    <dgm:cxn modelId="{D7BBA85E-1A90-4A94-B20E-C598C8DA2A24}" type="presParOf" srcId="{4E10F138-BD20-F94C-9729-B39E6A82E085}" destId="{2F6E5979-31DF-4B59-8E51-0C98A96AC4B6}" srcOrd="14" destOrd="0" presId="urn:microsoft.com/office/officeart/2005/8/layout/cycle1"/>
    <dgm:cxn modelId="{19C83078-DE02-4422-9BB3-F2BEC040D621}" type="presParOf" srcId="{4E10F138-BD20-F94C-9729-B39E6A82E085}" destId="{CE73A2C4-1E14-344B-9D89-F31A360C95DE}" srcOrd="15" destOrd="0" presId="urn:microsoft.com/office/officeart/2005/8/layout/cycle1"/>
    <dgm:cxn modelId="{B42D18C3-EFBC-4D27-9336-5C8FCE1F4C45}" type="presParOf" srcId="{4E10F138-BD20-F94C-9729-B39E6A82E085}" destId="{D2EBD967-BD57-7846-B605-444040E2BEC0}" srcOrd="16" destOrd="0" presId="urn:microsoft.com/office/officeart/2005/8/layout/cycle1"/>
    <dgm:cxn modelId="{033BC0B9-49F4-47EE-AEC1-A51EE4983E57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Rohstoff</a:t>
          </a:r>
          <a:endParaRPr lang="de-DE" sz="1800" b="1" dirty="0">
            <a:solidFill>
              <a:srgbClr val="008A8F"/>
            </a:solidFill>
          </a:endParaRP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Herstellung</a:t>
          </a:r>
          <a:endParaRPr lang="de-DE" sz="1800" b="1" dirty="0">
            <a:solidFill>
              <a:srgbClr val="008A8F"/>
            </a:solidFill>
          </a:endParaRP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Verkauf</a:t>
          </a:r>
          <a:endParaRPr lang="de-DE" sz="1800" b="1" dirty="0">
            <a:solidFill>
              <a:srgbClr val="008A8F"/>
            </a:solidFill>
          </a:endParaRP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Gebrauch / Verbrauch</a:t>
          </a:r>
          <a:endParaRPr lang="de-DE" sz="1800" b="1" dirty="0">
            <a:solidFill>
              <a:srgbClr val="008A8F"/>
            </a:solidFill>
          </a:endParaRP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endParaRPr lang="de-DE" sz="1800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Separat-sammlung</a:t>
          </a:r>
          <a:endParaRPr lang="de-DE" sz="1800" b="1" dirty="0">
            <a:solidFill>
              <a:srgbClr val="EE741D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6"/>
      <dgm:spPr/>
      <dgm:t>
        <a:bodyPr/>
        <a:lstStyle/>
        <a:p>
          <a:endParaRPr lang="de-DE"/>
        </a:p>
      </dgm:t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51904AF-330A-5843-A010-E0B59067F1B8}" type="pres">
      <dgm:prSet presAssocID="{0A3FD5FE-AA2A-2F4C-BB5B-189352984A9D}" presName="sibTrans" presStyleLbl="node1" presStyleIdx="1" presStyleCnt="6"/>
      <dgm:spPr/>
      <dgm:t>
        <a:bodyPr/>
        <a:lstStyle/>
        <a:p>
          <a:endParaRPr lang="de-DE"/>
        </a:p>
      </dgm:t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A291F7-9AD5-3D40-8A24-2CB83CD4F16D}" type="pres">
      <dgm:prSet presAssocID="{57744210-5DC7-4742-8D5C-3E96EBAA781C}" presName="sibTrans" presStyleLbl="node1" presStyleIdx="2" presStyleCnt="6"/>
      <dgm:spPr/>
      <dgm:t>
        <a:bodyPr/>
        <a:lstStyle/>
        <a:p>
          <a:endParaRPr lang="de-DE"/>
        </a:p>
      </dgm:t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327450-16D4-C74F-81A5-E9323C9FC53B}" type="pres">
      <dgm:prSet presAssocID="{0E8C52A1-9D76-AE4F-9013-2EE668112D55}" presName="sibTrans" presStyleLbl="node1" presStyleIdx="3" presStyleCnt="6"/>
      <dgm:spPr/>
      <dgm:t>
        <a:bodyPr/>
        <a:lstStyle/>
        <a:p>
          <a:endParaRPr lang="de-DE"/>
        </a:p>
      </dgm:t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F6E5979-31DF-4B59-8E51-0C98A96AC4B6}" type="pres">
      <dgm:prSet presAssocID="{72695663-3F8B-4496-9587-7FA8E45182B2}" presName="sibTrans" presStyleLbl="node1" presStyleIdx="4" presStyleCnt="6"/>
      <dgm:spPr/>
      <dgm:t>
        <a:bodyPr/>
        <a:lstStyle/>
        <a:p>
          <a:endParaRPr lang="de-CH"/>
        </a:p>
      </dgm:t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41B863-F0BA-F64B-80F6-42E4B0B1E961}" type="pres">
      <dgm:prSet presAssocID="{85911ECE-88DB-2A41-9FC2-39591397182A}" presName="sibTrans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82881F59-6736-486B-83FE-BE0FCAC22834}" type="presOf" srcId="{CD7BB8B2-C310-2B49-B1F7-FEAF60CF5706}" destId="{4E10F138-BD20-F94C-9729-B39E6A82E085}" srcOrd="0" destOrd="0" presId="urn:microsoft.com/office/officeart/2005/8/layout/cycle1"/>
    <dgm:cxn modelId="{0F9BF5D1-C0B0-4D55-83A5-F06CF2E2B02E}" type="presOf" srcId="{016FD281-7B40-BF4A-B145-249DCFD28BA1}" destId="{D2EBD967-BD57-7846-B605-444040E2BEC0}" srcOrd="0" destOrd="0" presId="urn:microsoft.com/office/officeart/2005/8/layout/cycle1"/>
    <dgm:cxn modelId="{BC25AC49-A1B5-4F10-9AB9-7A0DC3A9AE0E}" type="presOf" srcId="{72695663-3F8B-4496-9587-7FA8E45182B2}" destId="{2F6E5979-31DF-4B59-8E51-0C98A96AC4B6}" srcOrd="0" destOrd="0" presId="urn:microsoft.com/office/officeart/2005/8/layout/cycle1"/>
    <dgm:cxn modelId="{E59C6BB7-0AB9-416C-9361-E934B2AC869E}" type="presOf" srcId="{F11B511F-1AD0-2A41-A25F-198AEDB5BDED}" destId="{F62DEE2B-67D2-144D-8E77-17A0921348D8}" srcOrd="0" destOrd="0" presId="urn:microsoft.com/office/officeart/2005/8/layout/cycle1"/>
    <dgm:cxn modelId="{10098D7D-61D2-4E76-A622-6C97B5E5CA86}" type="presOf" srcId="{0A3FD5FE-AA2A-2F4C-BB5B-189352984A9D}" destId="{651904AF-330A-5843-A010-E0B59067F1B8}" srcOrd="0" destOrd="0" presId="urn:microsoft.com/office/officeart/2005/8/layout/cycle1"/>
    <dgm:cxn modelId="{AEF4C7B3-5134-4FF0-9AAA-C641979B5A1E}" type="presOf" srcId="{27A85BB5-120F-9948-8021-45A16D88858F}" destId="{9D1FDA01-075F-5B4D-88A5-C24842D111C5}" srcOrd="0" destOrd="0" presId="urn:microsoft.com/office/officeart/2005/8/layout/cycle1"/>
    <dgm:cxn modelId="{EA639E2B-2BA5-4B40-BB83-9044D1185369}" type="presOf" srcId="{ED22695F-E04D-0743-913A-A304CD3B3A13}" destId="{37A3C740-5BBE-A34C-B0AF-D6812C6F1760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713D72B2-F51E-45EF-B8D8-70E8FB1A6F54}" type="presOf" srcId="{CEF6D5E6-2773-45AB-8337-C768CBEBEE81}" destId="{CBFE120F-1C6A-4A32-A521-B4FD85746C77}" srcOrd="0" destOrd="0" presId="urn:microsoft.com/office/officeart/2005/8/layout/cycle1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4BF2D2F5-FA6F-40AF-AF70-B3FAD2A1B6E6}" type="presOf" srcId="{85911ECE-88DB-2A41-9FC2-39591397182A}" destId="{8C41B863-F0BA-F64B-80F6-42E4B0B1E961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14D6D0E4-A192-431D-8EF8-1123CCB93574}" type="presOf" srcId="{0E8C52A1-9D76-AE4F-9013-2EE668112D55}" destId="{74327450-16D4-C74F-81A5-E9323C9FC53B}" srcOrd="0" destOrd="0" presId="urn:microsoft.com/office/officeart/2005/8/layout/cycle1"/>
    <dgm:cxn modelId="{C29AFD10-17E8-43A4-8CE3-A0AE61DC706C}" type="presOf" srcId="{57744210-5DC7-4742-8D5C-3E96EBAA781C}" destId="{94A291F7-9AD5-3D40-8A24-2CB83CD4F16D}" srcOrd="0" destOrd="0" presId="urn:microsoft.com/office/officeart/2005/8/layout/cycle1"/>
    <dgm:cxn modelId="{F6C0DDD8-BCC0-4A20-BA03-33654EC31DB8}" type="presOf" srcId="{A15CBE68-9945-BC4E-8049-26E43B579941}" destId="{7FDB414E-0552-2049-BEE2-779DFD393BA7}" srcOrd="0" destOrd="0" presId="urn:microsoft.com/office/officeart/2005/8/layout/cycle1"/>
    <dgm:cxn modelId="{9A2EE9DA-FD96-4E7D-8C3C-A1FCF2BC09ED}" type="presOf" srcId="{D7EAF715-6937-4E41-B0E2-E1E4C97F0AD1}" destId="{B4342BB2-B44F-C94B-9620-9C110D1F4A99}" srcOrd="0" destOrd="0" presId="urn:microsoft.com/office/officeart/2005/8/layout/cycle1"/>
    <dgm:cxn modelId="{B7883834-CE9A-4A88-9400-C5EA7058F438}" type="presParOf" srcId="{4E10F138-BD20-F94C-9729-B39E6A82E085}" destId="{F2851251-0099-B845-8030-A6644F226847}" srcOrd="0" destOrd="0" presId="urn:microsoft.com/office/officeart/2005/8/layout/cycle1"/>
    <dgm:cxn modelId="{1E682079-40A8-4CE5-9685-C46944BF5EB1}" type="presParOf" srcId="{4E10F138-BD20-F94C-9729-B39E6A82E085}" destId="{B4342BB2-B44F-C94B-9620-9C110D1F4A99}" srcOrd="1" destOrd="0" presId="urn:microsoft.com/office/officeart/2005/8/layout/cycle1"/>
    <dgm:cxn modelId="{98E18A1B-2C80-40F3-8717-AE16C7CF2A92}" type="presParOf" srcId="{4E10F138-BD20-F94C-9729-B39E6A82E085}" destId="{9D1FDA01-075F-5B4D-88A5-C24842D111C5}" srcOrd="2" destOrd="0" presId="urn:microsoft.com/office/officeart/2005/8/layout/cycle1"/>
    <dgm:cxn modelId="{820C8D10-2B9B-42C9-A929-34709496426C}" type="presParOf" srcId="{4E10F138-BD20-F94C-9729-B39E6A82E085}" destId="{EE967C87-43C3-B340-8181-5FFF963F90B8}" srcOrd="3" destOrd="0" presId="urn:microsoft.com/office/officeart/2005/8/layout/cycle1"/>
    <dgm:cxn modelId="{DD3C477E-D5D5-44EB-A4CC-A3F48733D8C3}" type="presParOf" srcId="{4E10F138-BD20-F94C-9729-B39E6A82E085}" destId="{7FDB414E-0552-2049-BEE2-779DFD393BA7}" srcOrd="4" destOrd="0" presId="urn:microsoft.com/office/officeart/2005/8/layout/cycle1"/>
    <dgm:cxn modelId="{0E550AC6-D62D-4B81-8DCA-2113A986AF32}" type="presParOf" srcId="{4E10F138-BD20-F94C-9729-B39E6A82E085}" destId="{651904AF-330A-5843-A010-E0B59067F1B8}" srcOrd="5" destOrd="0" presId="urn:microsoft.com/office/officeart/2005/8/layout/cycle1"/>
    <dgm:cxn modelId="{A2DA5309-3CA8-49C4-ACB3-38613A900CB6}" type="presParOf" srcId="{4E10F138-BD20-F94C-9729-B39E6A82E085}" destId="{96A850BE-106F-8849-92E9-B68E78FDF09D}" srcOrd="6" destOrd="0" presId="urn:microsoft.com/office/officeart/2005/8/layout/cycle1"/>
    <dgm:cxn modelId="{B5224AED-610A-48FA-9858-752D5DE41376}" type="presParOf" srcId="{4E10F138-BD20-F94C-9729-B39E6A82E085}" destId="{37A3C740-5BBE-A34C-B0AF-D6812C6F1760}" srcOrd="7" destOrd="0" presId="urn:microsoft.com/office/officeart/2005/8/layout/cycle1"/>
    <dgm:cxn modelId="{26DE87AD-708D-49E6-A274-A096A19F48D6}" type="presParOf" srcId="{4E10F138-BD20-F94C-9729-B39E6A82E085}" destId="{94A291F7-9AD5-3D40-8A24-2CB83CD4F16D}" srcOrd="8" destOrd="0" presId="urn:microsoft.com/office/officeart/2005/8/layout/cycle1"/>
    <dgm:cxn modelId="{3DE64D49-FA96-4F07-BDE5-99900313847A}" type="presParOf" srcId="{4E10F138-BD20-F94C-9729-B39E6A82E085}" destId="{3AD387CB-9B07-5D4C-9FD0-54F61763D4D4}" srcOrd="9" destOrd="0" presId="urn:microsoft.com/office/officeart/2005/8/layout/cycle1"/>
    <dgm:cxn modelId="{5A337BA3-6B31-43AD-AD1C-B4659ADC60D3}" type="presParOf" srcId="{4E10F138-BD20-F94C-9729-B39E6A82E085}" destId="{F62DEE2B-67D2-144D-8E77-17A0921348D8}" srcOrd="10" destOrd="0" presId="urn:microsoft.com/office/officeart/2005/8/layout/cycle1"/>
    <dgm:cxn modelId="{A31C90FB-DB4C-4E04-AD66-DB8ECA0ACE56}" type="presParOf" srcId="{4E10F138-BD20-F94C-9729-B39E6A82E085}" destId="{74327450-16D4-C74F-81A5-E9323C9FC53B}" srcOrd="11" destOrd="0" presId="urn:microsoft.com/office/officeart/2005/8/layout/cycle1"/>
    <dgm:cxn modelId="{9B0B8559-02A3-4B51-AC31-FB7FB1E6C0D1}" type="presParOf" srcId="{4E10F138-BD20-F94C-9729-B39E6A82E085}" destId="{C3BFE5AD-536F-4884-80C1-2BF8A2EB22B4}" srcOrd="12" destOrd="0" presId="urn:microsoft.com/office/officeart/2005/8/layout/cycle1"/>
    <dgm:cxn modelId="{25148728-2FA6-4DA2-87E2-C279997BB557}" type="presParOf" srcId="{4E10F138-BD20-F94C-9729-B39E6A82E085}" destId="{CBFE120F-1C6A-4A32-A521-B4FD85746C77}" srcOrd="13" destOrd="0" presId="urn:microsoft.com/office/officeart/2005/8/layout/cycle1"/>
    <dgm:cxn modelId="{8DF275B5-FF7B-4EA0-A8C0-7DD38D498285}" type="presParOf" srcId="{4E10F138-BD20-F94C-9729-B39E6A82E085}" destId="{2F6E5979-31DF-4B59-8E51-0C98A96AC4B6}" srcOrd="14" destOrd="0" presId="urn:microsoft.com/office/officeart/2005/8/layout/cycle1"/>
    <dgm:cxn modelId="{67F11468-A9AB-43E2-8E18-9E59A4A38ED9}" type="presParOf" srcId="{4E10F138-BD20-F94C-9729-B39E6A82E085}" destId="{CE73A2C4-1E14-344B-9D89-F31A360C95DE}" srcOrd="15" destOrd="0" presId="urn:microsoft.com/office/officeart/2005/8/layout/cycle1"/>
    <dgm:cxn modelId="{FCEEDDFD-CDA7-4D14-B5FD-BB424993508B}" type="presParOf" srcId="{4E10F138-BD20-F94C-9729-B39E6A82E085}" destId="{D2EBD967-BD57-7846-B605-444040E2BEC0}" srcOrd="16" destOrd="0" presId="urn:microsoft.com/office/officeart/2005/8/layout/cycle1"/>
    <dgm:cxn modelId="{C7F6328B-6DE1-4FC4-8533-4F4806E34570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Rohstoff</a:t>
          </a:r>
          <a:endParaRPr lang="de-DE" sz="1800" b="1" dirty="0">
            <a:solidFill>
              <a:srgbClr val="008A8F"/>
            </a:solidFill>
          </a:endParaRP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Herstellung</a:t>
          </a:r>
          <a:endParaRPr lang="de-DE" sz="1800" b="1" dirty="0">
            <a:solidFill>
              <a:srgbClr val="008A8F"/>
            </a:solidFill>
          </a:endParaRP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Verkauf</a:t>
          </a:r>
          <a:endParaRPr lang="de-DE" sz="1800" b="1" dirty="0">
            <a:solidFill>
              <a:srgbClr val="008A8F"/>
            </a:solidFill>
          </a:endParaRP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Gebrauch / Verbrauch</a:t>
          </a:r>
          <a:endParaRPr lang="de-DE" sz="1800" b="1" dirty="0">
            <a:solidFill>
              <a:srgbClr val="008A8F"/>
            </a:solidFill>
          </a:endParaRP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Recycling</a:t>
          </a:r>
          <a:endParaRPr lang="de-DE" sz="1800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08A8F"/>
              </a:solidFill>
            </a:rPr>
            <a:t>Separat-sammlung</a:t>
          </a:r>
          <a:endParaRPr lang="de-DE" sz="1800" b="1" dirty="0">
            <a:solidFill>
              <a:srgbClr val="008A8F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6"/>
      <dgm:spPr/>
      <dgm:t>
        <a:bodyPr/>
        <a:lstStyle/>
        <a:p>
          <a:endParaRPr lang="de-DE"/>
        </a:p>
      </dgm:t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51904AF-330A-5843-A010-E0B59067F1B8}" type="pres">
      <dgm:prSet presAssocID="{0A3FD5FE-AA2A-2F4C-BB5B-189352984A9D}" presName="sibTrans" presStyleLbl="node1" presStyleIdx="1" presStyleCnt="6"/>
      <dgm:spPr/>
      <dgm:t>
        <a:bodyPr/>
        <a:lstStyle/>
        <a:p>
          <a:endParaRPr lang="de-DE"/>
        </a:p>
      </dgm:t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A291F7-9AD5-3D40-8A24-2CB83CD4F16D}" type="pres">
      <dgm:prSet presAssocID="{57744210-5DC7-4742-8D5C-3E96EBAA781C}" presName="sibTrans" presStyleLbl="node1" presStyleIdx="2" presStyleCnt="6"/>
      <dgm:spPr/>
      <dgm:t>
        <a:bodyPr/>
        <a:lstStyle/>
        <a:p>
          <a:endParaRPr lang="de-DE"/>
        </a:p>
      </dgm:t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327450-16D4-C74F-81A5-E9323C9FC53B}" type="pres">
      <dgm:prSet presAssocID="{0E8C52A1-9D76-AE4F-9013-2EE668112D55}" presName="sibTrans" presStyleLbl="node1" presStyleIdx="3" presStyleCnt="6"/>
      <dgm:spPr/>
      <dgm:t>
        <a:bodyPr/>
        <a:lstStyle/>
        <a:p>
          <a:endParaRPr lang="de-DE"/>
        </a:p>
      </dgm:t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F6E5979-31DF-4B59-8E51-0C98A96AC4B6}" type="pres">
      <dgm:prSet presAssocID="{72695663-3F8B-4496-9587-7FA8E45182B2}" presName="sibTrans" presStyleLbl="node1" presStyleIdx="4" presStyleCnt="6"/>
      <dgm:spPr/>
      <dgm:t>
        <a:bodyPr/>
        <a:lstStyle/>
        <a:p>
          <a:endParaRPr lang="de-CH"/>
        </a:p>
      </dgm:t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41B863-F0BA-F64B-80F6-42E4B0B1E961}" type="pres">
      <dgm:prSet presAssocID="{85911ECE-88DB-2A41-9FC2-39591397182A}" presName="sibTrans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523C00C9-5D3B-4981-8CA2-339BB197ABFF}" type="presOf" srcId="{D7EAF715-6937-4E41-B0E2-E1E4C97F0AD1}" destId="{B4342BB2-B44F-C94B-9620-9C110D1F4A99}" srcOrd="0" destOrd="0" presId="urn:microsoft.com/office/officeart/2005/8/layout/cycle1"/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61839856-BE2F-445B-AF7F-8092200315D1}" type="presOf" srcId="{016FD281-7B40-BF4A-B145-249DCFD28BA1}" destId="{D2EBD967-BD57-7846-B605-444040E2BEC0}" srcOrd="0" destOrd="0" presId="urn:microsoft.com/office/officeart/2005/8/layout/cycle1"/>
    <dgm:cxn modelId="{2ED9841A-CD50-462F-87DD-75D186164582}" type="presOf" srcId="{CEF6D5E6-2773-45AB-8337-C768CBEBEE81}" destId="{CBFE120F-1C6A-4A32-A521-B4FD85746C77}" srcOrd="0" destOrd="0" presId="urn:microsoft.com/office/officeart/2005/8/layout/cycle1"/>
    <dgm:cxn modelId="{37040489-BA98-4144-B01E-E2D7E3235A1D}" type="presOf" srcId="{F11B511F-1AD0-2A41-A25F-198AEDB5BDED}" destId="{F62DEE2B-67D2-144D-8E77-17A0921348D8}" srcOrd="0" destOrd="0" presId="urn:microsoft.com/office/officeart/2005/8/layout/cycle1"/>
    <dgm:cxn modelId="{49D4BE25-53B4-48CB-960F-BFE9CB806102}" type="presOf" srcId="{ED22695F-E04D-0743-913A-A304CD3B3A13}" destId="{37A3C740-5BBE-A34C-B0AF-D6812C6F1760}" srcOrd="0" destOrd="0" presId="urn:microsoft.com/office/officeart/2005/8/layout/cycle1"/>
    <dgm:cxn modelId="{EF6ED58F-786B-49EE-8089-9FC61DF8C6BC}" type="presOf" srcId="{0A3FD5FE-AA2A-2F4C-BB5B-189352984A9D}" destId="{651904AF-330A-5843-A010-E0B59067F1B8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0CD4A4C4-64FE-42B2-9C97-6887327245D7}" type="presOf" srcId="{A15CBE68-9945-BC4E-8049-26E43B579941}" destId="{7FDB414E-0552-2049-BEE2-779DFD393BA7}" srcOrd="0" destOrd="0" presId="urn:microsoft.com/office/officeart/2005/8/layout/cycle1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AF597FF4-E6C6-485F-B1E5-BF93DE6E9402}" type="presOf" srcId="{CD7BB8B2-C310-2B49-B1F7-FEAF60CF5706}" destId="{4E10F138-BD20-F94C-9729-B39E6A82E085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0422C02F-C992-4F5C-A68B-E8AA604DD62D}" type="presOf" srcId="{57744210-5DC7-4742-8D5C-3E96EBAA781C}" destId="{94A291F7-9AD5-3D40-8A24-2CB83CD4F16D}" srcOrd="0" destOrd="0" presId="urn:microsoft.com/office/officeart/2005/8/layout/cycle1"/>
    <dgm:cxn modelId="{D33E27D4-D7E8-4E02-99A5-D30B61B8066B}" type="presOf" srcId="{85911ECE-88DB-2A41-9FC2-39591397182A}" destId="{8C41B863-F0BA-F64B-80F6-42E4B0B1E961}" srcOrd="0" destOrd="0" presId="urn:microsoft.com/office/officeart/2005/8/layout/cycle1"/>
    <dgm:cxn modelId="{CE16F793-F840-487F-A544-DD70FC191898}" type="presOf" srcId="{0E8C52A1-9D76-AE4F-9013-2EE668112D55}" destId="{74327450-16D4-C74F-81A5-E9323C9FC53B}" srcOrd="0" destOrd="0" presId="urn:microsoft.com/office/officeart/2005/8/layout/cycle1"/>
    <dgm:cxn modelId="{C0E8E7A1-DA01-4DDE-944B-F3765BB37F20}" type="presOf" srcId="{27A85BB5-120F-9948-8021-45A16D88858F}" destId="{9D1FDA01-075F-5B4D-88A5-C24842D111C5}" srcOrd="0" destOrd="0" presId="urn:microsoft.com/office/officeart/2005/8/layout/cycle1"/>
    <dgm:cxn modelId="{073907E0-5C37-45DC-86F4-620715775AC8}" type="presOf" srcId="{72695663-3F8B-4496-9587-7FA8E45182B2}" destId="{2F6E5979-31DF-4B59-8E51-0C98A96AC4B6}" srcOrd="0" destOrd="0" presId="urn:microsoft.com/office/officeart/2005/8/layout/cycle1"/>
    <dgm:cxn modelId="{D8C3BD96-0239-4FA0-B38C-96B0A8776414}" type="presParOf" srcId="{4E10F138-BD20-F94C-9729-B39E6A82E085}" destId="{F2851251-0099-B845-8030-A6644F226847}" srcOrd="0" destOrd="0" presId="urn:microsoft.com/office/officeart/2005/8/layout/cycle1"/>
    <dgm:cxn modelId="{D05C8041-379A-4976-8BB4-079DACAC0AA5}" type="presParOf" srcId="{4E10F138-BD20-F94C-9729-B39E6A82E085}" destId="{B4342BB2-B44F-C94B-9620-9C110D1F4A99}" srcOrd="1" destOrd="0" presId="urn:microsoft.com/office/officeart/2005/8/layout/cycle1"/>
    <dgm:cxn modelId="{DDC7A5A8-8384-4728-AA70-2D2BC966B4F8}" type="presParOf" srcId="{4E10F138-BD20-F94C-9729-B39E6A82E085}" destId="{9D1FDA01-075F-5B4D-88A5-C24842D111C5}" srcOrd="2" destOrd="0" presId="urn:microsoft.com/office/officeart/2005/8/layout/cycle1"/>
    <dgm:cxn modelId="{5611346C-CDA6-4202-B3C9-01BCCCCAD691}" type="presParOf" srcId="{4E10F138-BD20-F94C-9729-B39E6A82E085}" destId="{EE967C87-43C3-B340-8181-5FFF963F90B8}" srcOrd="3" destOrd="0" presId="urn:microsoft.com/office/officeart/2005/8/layout/cycle1"/>
    <dgm:cxn modelId="{010D557E-E642-4299-8653-7EE38C6F2D4C}" type="presParOf" srcId="{4E10F138-BD20-F94C-9729-B39E6A82E085}" destId="{7FDB414E-0552-2049-BEE2-779DFD393BA7}" srcOrd="4" destOrd="0" presId="urn:microsoft.com/office/officeart/2005/8/layout/cycle1"/>
    <dgm:cxn modelId="{B4C9A8DE-51B8-4267-AE62-BCC48694A3D8}" type="presParOf" srcId="{4E10F138-BD20-F94C-9729-B39E6A82E085}" destId="{651904AF-330A-5843-A010-E0B59067F1B8}" srcOrd="5" destOrd="0" presId="urn:microsoft.com/office/officeart/2005/8/layout/cycle1"/>
    <dgm:cxn modelId="{A14450DC-7E1E-46A4-BC60-5536A69F5614}" type="presParOf" srcId="{4E10F138-BD20-F94C-9729-B39E6A82E085}" destId="{96A850BE-106F-8849-92E9-B68E78FDF09D}" srcOrd="6" destOrd="0" presId="urn:microsoft.com/office/officeart/2005/8/layout/cycle1"/>
    <dgm:cxn modelId="{5FB3B6F6-E175-43CB-950B-61260FA08CA2}" type="presParOf" srcId="{4E10F138-BD20-F94C-9729-B39E6A82E085}" destId="{37A3C740-5BBE-A34C-B0AF-D6812C6F1760}" srcOrd="7" destOrd="0" presId="urn:microsoft.com/office/officeart/2005/8/layout/cycle1"/>
    <dgm:cxn modelId="{15F21344-3B24-4046-B8F2-66D3CC697AE4}" type="presParOf" srcId="{4E10F138-BD20-F94C-9729-B39E6A82E085}" destId="{94A291F7-9AD5-3D40-8A24-2CB83CD4F16D}" srcOrd="8" destOrd="0" presId="urn:microsoft.com/office/officeart/2005/8/layout/cycle1"/>
    <dgm:cxn modelId="{9B0BB751-BC2A-4A1C-AB1A-B26AED20E028}" type="presParOf" srcId="{4E10F138-BD20-F94C-9729-B39E6A82E085}" destId="{3AD387CB-9B07-5D4C-9FD0-54F61763D4D4}" srcOrd="9" destOrd="0" presId="urn:microsoft.com/office/officeart/2005/8/layout/cycle1"/>
    <dgm:cxn modelId="{778173FD-F54F-407E-B258-1B1B856BFD11}" type="presParOf" srcId="{4E10F138-BD20-F94C-9729-B39E6A82E085}" destId="{F62DEE2B-67D2-144D-8E77-17A0921348D8}" srcOrd="10" destOrd="0" presId="urn:microsoft.com/office/officeart/2005/8/layout/cycle1"/>
    <dgm:cxn modelId="{59698E73-8E36-4255-9A17-271004A2068E}" type="presParOf" srcId="{4E10F138-BD20-F94C-9729-B39E6A82E085}" destId="{74327450-16D4-C74F-81A5-E9323C9FC53B}" srcOrd="11" destOrd="0" presId="urn:microsoft.com/office/officeart/2005/8/layout/cycle1"/>
    <dgm:cxn modelId="{687D48A4-A6B6-4587-AC55-6DA053D187D0}" type="presParOf" srcId="{4E10F138-BD20-F94C-9729-B39E6A82E085}" destId="{C3BFE5AD-536F-4884-80C1-2BF8A2EB22B4}" srcOrd="12" destOrd="0" presId="urn:microsoft.com/office/officeart/2005/8/layout/cycle1"/>
    <dgm:cxn modelId="{CC788AE5-227E-4C8E-A5D6-0AC12534FD37}" type="presParOf" srcId="{4E10F138-BD20-F94C-9729-B39E6A82E085}" destId="{CBFE120F-1C6A-4A32-A521-B4FD85746C77}" srcOrd="13" destOrd="0" presId="urn:microsoft.com/office/officeart/2005/8/layout/cycle1"/>
    <dgm:cxn modelId="{B5F11413-6D1C-40C9-A04A-B7A81EE6E3DD}" type="presParOf" srcId="{4E10F138-BD20-F94C-9729-B39E6A82E085}" destId="{2F6E5979-31DF-4B59-8E51-0C98A96AC4B6}" srcOrd="14" destOrd="0" presId="urn:microsoft.com/office/officeart/2005/8/layout/cycle1"/>
    <dgm:cxn modelId="{CD3F9B2A-D9E8-40AF-BFA4-A5C951FB7425}" type="presParOf" srcId="{4E10F138-BD20-F94C-9729-B39E6A82E085}" destId="{CE73A2C4-1E14-344B-9D89-F31A360C95DE}" srcOrd="15" destOrd="0" presId="urn:microsoft.com/office/officeart/2005/8/layout/cycle1"/>
    <dgm:cxn modelId="{5A3F94D7-A171-4ADF-A9D9-B72EDBDC2441}" type="presParOf" srcId="{4E10F138-BD20-F94C-9729-B39E6A82E085}" destId="{D2EBD967-BD57-7846-B605-444040E2BEC0}" srcOrd="16" destOrd="0" presId="urn:microsoft.com/office/officeart/2005/8/layout/cycle1"/>
    <dgm:cxn modelId="{E63B352C-9FDA-4B35-8E15-4E5E95041979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Du (Konsument)</a:t>
          </a:r>
          <a:endParaRPr lang="de-DE" sz="1800" b="1" dirty="0">
            <a:solidFill>
              <a:srgbClr val="EE741D"/>
            </a:solidFill>
          </a:endParaRP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Handel </a:t>
          </a:r>
          <a:endParaRPr lang="de-DE" sz="1800" b="1" dirty="0">
            <a:solidFill>
              <a:srgbClr val="EE741D"/>
            </a:solidFill>
          </a:endParaRPr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Hersteller</a:t>
          </a:r>
          <a:endParaRPr lang="de-DE" sz="1800" b="1" dirty="0">
            <a:solidFill>
              <a:srgbClr val="EE741D"/>
            </a:solidFill>
          </a:endParaRPr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B0B851FB-DA10-48FD-AF49-91EEAB019498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SENS </a:t>
          </a:r>
          <a:r>
            <a:rPr lang="de-DE" sz="1800" b="1" dirty="0" err="1" smtClean="0">
              <a:solidFill>
                <a:srgbClr val="EE741D"/>
              </a:solidFill>
            </a:rPr>
            <a:t>Recycler</a:t>
          </a:r>
          <a:endParaRPr lang="de-DE" sz="1800" b="1" dirty="0">
            <a:solidFill>
              <a:srgbClr val="EE741D"/>
            </a:solidFill>
          </a:endParaRPr>
        </a:p>
      </dgm:t>
    </dgm:pt>
    <dgm:pt modelId="{19533222-4E47-4396-A324-DF4E15E1E824}" type="sibTrans" cxnId="{F768FA88-1BC8-43C0-8BB8-CC75257031B7}">
      <dgm:prSet/>
      <dgm:spPr/>
      <dgm:t>
        <a:bodyPr/>
        <a:lstStyle/>
        <a:p>
          <a:endParaRPr lang="de-CH"/>
        </a:p>
      </dgm:t>
    </dgm:pt>
    <dgm:pt modelId="{C1DEDEED-07B6-4B73-A3A4-8BC2635CAD83}" type="parTrans" cxnId="{F768FA88-1BC8-43C0-8BB8-CC75257031B7}">
      <dgm:prSet/>
      <dgm:spPr/>
      <dgm:t>
        <a:bodyPr/>
        <a:lstStyle/>
        <a:p>
          <a:endParaRPr lang="de-CH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Verkaufsstellen, </a:t>
          </a:r>
        </a:p>
        <a:p>
          <a:r>
            <a:rPr lang="de-DE" sz="1800" b="1" dirty="0" smtClean="0">
              <a:solidFill>
                <a:srgbClr val="EE741D"/>
              </a:solidFill>
            </a:rPr>
            <a:t>SENS Sammelstellen</a:t>
          </a:r>
          <a:endParaRPr lang="de-DE" sz="1800" b="1" dirty="0">
            <a:solidFill>
              <a:srgbClr val="EE741D"/>
            </a:solidFill>
          </a:endParaRPr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22726" custRadScaleRad="102836" custRadScaleInc="1568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5"/>
      <dgm:spPr/>
      <dgm:t>
        <a:bodyPr/>
        <a:lstStyle/>
        <a:p>
          <a:endParaRPr lang="de-DE"/>
        </a:p>
      </dgm:t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94F932B-D54C-443C-9361-66D72A8F2847}" type="pres">
      <dgm:prSet presAssocID="{5759491E-DE56-4B50-85DB-521ABFEBF0C3}" presName="sibTrans" presStyleLbl="node1" presStyleIdx="1" presStyleCnt="5"/>
      <dgm:spPr/>
      <dgm:t>
        <a:bodyPr/>
        <a:lstStyle/>
        <a:p>
          <a:endParaRPr lang="de-CH"/>
        </a:p>
      </dgm:t>
    </dgm:pt>
    <dgm:pt modelId="{E6729311-77E6-4067-B3EE-A94C31D26504}" type="pres">
      <dgm:prSet presAssocID="{B0B851FB-DA10-48FD-AF49-91EEAB019498}" presName="dummy" presStyleCnt="0"/>
      <dgm:spPr/>
    </dgm:pt>
    <dgm:pt modelId="{97AE7507-EB05-43EA-9AA2-78D100A3D428}" type="pres">
      <dgm:prSet presAssocID="{B0B851FB-DA10-48FD-AF49-91EEAB019498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D1D575A6-E244-46C2-BEFD-FD092AF2DA63}" type="pres">
      <dgm:prSet presAssocID="{19533222-4E47-4396-A324-DF4E15E1E824}" presName="sibTrans" presStyleLbl="node1" presStyleIdx="2" presStyleCnt="5"/>
      <dgm:spPr/>
      <dgm:t>
        <a:bodyPr/>
        <a:lstStyle/>
        <a:p>
          <a:endParaRPr lang="de-CH"/>
        </a:p>
      </dgm:t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D08A9FD-4987-490B-8682-2FDF0AB20FAF}" type="pres">
      <dgm:prSet presAssocID="{741BA2CF-FE81-4E3E-A2E6-E587CD1C3DF8}" presName="sibTrans" presStyleLbl="node1" presStyleIdx="3" presStyleCnt="5" custLinFactNeighborX="-41" custLinFactNeighborY="-690"/>
      <dgm:spPr/>
      <dgm:t>
        <a:bodyPr/>
        <a:lstStyle/>
        <a:p>
          <a:endParaRPr lang="de-CH"/>
        </a:p>
      </dgm:t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68CB0A8-3A6B-4018-A6B7-56F4C4E21A64}" type="pres">
      <dgm:prSet presAssocID="{AD903C4B-64B8-43C3-887F-0183F3FC1BD8}" presName="sibTrans" presStyleLbl="node1" presStyleIdx="4" presStyleCnt="5"/>
      <dgm:spPr/>
      <dgm:t>
        <a:bodyPr/>
        <a:lstStyle/>
        <a:p>
          <a:endParaRPr lang="de-CH"/>
        </a:p>
      </dgm:t>
    </dgm:pt>
  </dgm:ptLst>
  <dgm:cxnLst>
    <dgm:cxn modelId="{E0F84DDF-C8F7-4AD2-A603-65369E4BB851}" type="presOf" srcId="{CD7BB8B2-C310-2B49-B1F7-FEAF60CF5706}" destId="{4E10F138-BD20-F94C-9729-B39E6A82E085}" srcOrd="0" destOrd="0" presId="urn:microsoft.com/office/officeart/2005/8/layout/cycle1"/>
    <dgm:cxn modelId="{6B197ABB-DB7A-4AB3-91DA-9FF73CA0F3DF}" type="presOf" srcId="{5759491E-DE56-4B50-85DB-521ABFEBF0C3}" destId="{894F932B-D54C-443C-9361-66D72A8F2847}" srcOrd="0" destOrd="0" presId="urn:microsoft.com/office/officeart/2005/8/layout/cycle1"/>
    <dgm:cxn modelId="{F6B45961-68D0-4D9F-A29B-183E9E1BBBC2}" type="presOf" srcId="{19533222-4E47-4396-A324-DF4E15E1E824}" destId="{D1D575A6-E244-46C2-BEFD-FD092AF2DA63}" srcOrd="0" destOrd="0" presId="urn:microsoft.com/office/officeart/2005/8/layout/cycle1"/>
    <dgm:cxn modelId="{34510CFB-6961-4B68-BA77-A248E791817E}" type="presOf" srcId="{AD903C4B-64B8-43C3-887F-0183F3FC1BD8}" destId="{B68CB0A8-3A6B-4018-A6B7-56F4C4E21A64}" srcOrd="0" destOrd="0" presId="urn:microsoft.com/office/officeart/2005/8/layout/cycle1"/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F768FA88-1BC8-43C0-8BB8-CC75257031B7}" srcId="{CD7BB8B2-C310-2B49-B1F7-FEAF60CF5706}" destId="{B0B851FB-DA10-48FD-AF49-91EEAB019498}" srcOrd="2" destOrd="0" parTransId="{C1DEDEED-07B6-4B73-A3A4-8BC2635CAD83}" sibTransId="{19533222-4E47-4396-A324-DF4E15E1E824}"/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8F08DABC-C723-4F19-80CB-664AB0F522F1}" type="presOf" srcId="{741BA2CF-FE81-4E3E-A2E6-E587CD1C3DF8}" destId="{2D08A9FD-4987-490B-8682-2FDF0AB20FAF}" srcOrd="0" destOrd="0" presId="urn:microsoft.com/office/officeart/2005/8/layout/cycle1"/>
    <dgm:cxn modelId="{DE88756B-0794-4428-AD12-F6358D67B258}" type="presOf" srcId="{B0B851FB-DA10-48FD-AF49-91EEAB019498}" destId="{97AE7507-EB05-43EA-9AA2-78D100A3D428}" srcOrd="0" destOrd="0" presId="urn:microsoft.com/office/officeart/2005/8/layout/cycle1"/>
    <dgm:cxn modelId="{14E3B1E4-A4D5-4228-BF2D-129D3C9A33F1}" type="presOf" srcId="{27A85BB5-120F-9948-8021-45A16D88858F}" destId="{9D1FDA01-075F-5B4D-88A5-C24842D111C5}" srcOrd="0" destOrd="0" presId="urn:microsoft.com/office/officeart/2005/8/layout/cycle1"/>
    <dgm:cxn modelId="{74D83718-419E-4B17-8CF8-56EE3ED3EF7F}" type="presOf" srcId="{1CE63C64-2BF7-45FB-9021-0935CD8D3B6E}" destId="{A187B1A5-44B7-477F-BB95-D3382BD80B52}" srcOrd="0" destOrd="0" presId="urn:microsoft.com/office/officeart/2005/8/layout/cycle1"/>
    <dgm:cxn modelId="{FD1E40FC-5ECF-4413-9502-8C97930D963A}" type="presOf" srcId="{D7EAF715-6937-4E41-B0E2-E1E4C97F0AD1}" destId="{B4342BB2-B44F-C94B-9620-9C110D1F4A99}" srcOrd="0" destOrd="0" presId="urn:microsoft.com/office/officeart/2005/8/layout/cycle1"/>
    <dgm:cxn modelId="{CFF5061E-523E-4594-AAFE-7B836D1E8554}" type="presOf" srcId="{AC3587D7-4DE8-4566-A9B1-F55EA5B13833}" destId="{964A3A2E-4EA9-4F51-A900-641A739478F7}" srcOrd="0" destOrd="0" presId="urn:microsoft.com/office/officeart/2005/8/layout/cycle1"/>
    <dgm:cxn modelId="{FA889E55-C545-411C-B84C-36C85E97C8C8}" type="presOf" srcId="{D5150935-869E-4E99-9204-B4F4514A25C4}" destId="{C7189C63-63AF-464E-A4A6-CD5C1718D4B1}" srcOrd="0" destOrd="0" presId="urn:microsoft.com/office/officeart/2005/8/layout/cycle1"/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FDCE6F83-12B2-45E4-9716-BE62C9E30C6C}" type="presParOf" srcId="{4E10F138-BD20-F94C-9729-B39E6A82E085}" destId="{F2851251-0099-B845-8030-A6644F226847}" srcOrd="0" destOrd="0" presId="urn:microsoft.com/office/officeart/2005/8/layout/cycle1"/>
    <dgm:cxn modelId="{0BCA076D-BF28-4A9C-8278-D36DE13A7935}" type="presParOf" srcId="{4E10F138-BD20-F94C-9729-B39E6A82E085}" destId="{B4342BB2-B44F-C94B-9620-9C110D1F4A99}" srcOrd="1" destOrd="0" presId="urn:microsoft.com/office/officeart/2005/8/layout/cycle1"/>
    <dgm:cxn modelId="{A87A3301-8DFF-4C8E-A192-9C98EF5A1FD1}" type="presParOf" srcId="{4E10F138-BD20-F94C-9729-B39E6A82E085}" destId="{9D1FDA01-075F-5B4D-88A5-C24842D111C5}" srcOrd="2" destOrd="0" presId="urn:microsoft.com/office/officeart/2005/8/layout/cycle1"/>
    <dgm:cxn modelId="{835B6CB2-7281-4A03-8887-7972327DADED}" type="presParOf" srcId="{4E10F138-BD20-F94C-9729-B39E6A82E085}" destId="{AC982183-4E74-4388-94F3-A2B19EEA1175}" srcOrd="3" destOrd="0" presId="urn:microsoft.com/office/officeart/2005/8/layout/cycle1"/>
    <dgm:cxn modelId="{0FFD052B-8FD2-4FCB-91FB-EF871B86A384}" type="presParOf" srcId="{4E10F138-BD20-F94C-9729-B39E6A82E085}" destId="{C7189C63-63AF-464E-A4A6-CD5C1718D4B1}" srcOrd="4" destOrd="0" presId="urn:microsoft.com/office/officeart/2005/8/layout/cycle1"/>
    <dgm:cxn modelId="{E40891F9-7E00-4D75-AD2E-F73489413A1D}" type="presParOf" srcId="{4E10F138-BD20-F94C-9729-B39E6A82E085}" destId="{894F932B-D54C-443C-9361-66D72A8F2847}" srcOrd="5" destOrd="0" presId="urn:microsoft.com/office/officeart/2005/8/layout/cycle1"/>
    <dgm:cxn modelId="{1A50FA06-9F31-4ED6-B3FE-B214978E1910}" type="presParOf" srcId="{4E10F138-BD20-F94C-9729-B39E6A82E085}" destId="{E6729311-77E6-4067-B3EE-A94C31D26504}" srcOrd="6" destOrd="0" presId="urn:microsoft.com/office/officeart/2005/8/layout/cycle1"/>
    <dgm:cxn modelId="{70B8D184-BEDE-4AA9-B779-725980A64E8F}" type="presParOf" srcId="{4E10F138-BD20-F94C-9729-B39E6A82E085}" destId="{97AE7507-EB05-43EA-9AA2-78D100A3D428}" srcOrd="7" destOrd="0" presId="urn:microsoft.com/office/officeart/2005/8/layout/cycle1"/>
    <dgm:cxn modelId="{5F2D345B-E636-4937-A457-68A40A3E0F93}" type="presParOf" srcId="{4E10F138-BD20-F94C-9729-B39E6A82E085}" destId="{D1D575A6-E244-46C2-BEFD-FD092AF2DA63}" srcOrd="8" destOrd="0" presId="urn:microsoft.com/office/officeart/2005/8/layout/cycle1"/>
    <dgm:cxn modelId="{08C702B8-BB95-4A03-9D3C-62D30340A7D7}" type="presParOf" srcId="{4E10F138-BD20-F94C-9729-B39E6A82E085}" destId="{93E7D9D4-B750-4DE0-AEC7-537E6A25D712}" srcOrd="9" destOrd="0" presId="urn:microsoft.com/office/officeart/2005/8/layout/cycle1"/>
    <dgm:cxn modelId="{2DA43AC6-2B48-4672-8368-68F36FA792CA}" type="presParOf" srcId="{4E10F138-BD20-F94C-9729-B39E6A82E085}" destId="{964A3A2E-4EA9-4F51-A900-641A739478F7}" srcOrd="10" destOrd="0" presId="urn:microsoft.com/office/officeart/2005/8/layout/cycle1"/>
    <dgm:cxn modelId="{DE0214EE-6D01-42CC-BA40-E03E3849AC78}" type="presParOf" srcId="{4E10F138-BD20-F94C-9729-B39E6A82E085}" destId="{2D08A9FD-4987-490B-8682-2FDF0AB20FAF}" srcOrd="11" destOrd="0" presId="urn:microsoft.com/office/officeart/2005/8/layout/cycle1"/>
    <dgm:cxn modelId="{F34DDA8B-43AD-4596-AAD3-CF0DDACD87CC}" type="presParOf" srcId="{4E10F138-BD20-F94C-9729-B39E6A82E085}" destId="{0C6E7125-49D2-4773-BA0A-3F296B0308A9}" srcOrd="12" destOrd="0" presId="urn:microsoft.com/office/officeart/2005/8/layout/cycle1"/>
    <dgm:cxn modelId="{AA9C4CD1-5ECD-40D5-9B31-CBA4BAD35AD6}" type="presParOf" srcId="{4E10F138-BD20-F94C-9729-B39E6A82E085}" destId="{A187B1A5-44B7-477F-BB95-D3382BD80B52}" srcOrd="13" destOrd="0" presId="urn:microsoft.com/office/officeart/2005/8/layout/cycle1"/>
    <dgm:cxn modelId="{6FF3724A-E25C-4186-A9E4-1A79D79A0AC5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Du (Konsument)</a:t>
          </a:r>
          <a:endParaRPr lang="de-DE" sz="1800" b="1" dirty="0">
            <a:solidFill>
              <a:srgbClr val="EE741D"/>
            </a:solidFill>
          </a:endParaRP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Verkaufsstellen, E+E Geräte-Sammelstellen </a:t>
          </a:r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Hersteller</a:t>
          </a:r>
          <a:endParaRPr lang="de-DE" sz="1800" b="1" dirty="0">
            <a:solidFill>
              <a:srgbClr val="EE741D"/>
            </a:solidFill>
          </a:endParaRPr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 smtClean="0">
              <a:solidFill>
                <a:srgbClr val="EE741D"/>
              </a:solidFill>
            </a:rPr>
            <a:t>Handel </a:t>
          </a:r>
          <a:endParaRPr lang="de-DE" sz="1800" b="1" dirty="0">
            <a:solidFill>
              <a:srgbClr val="EE741D"/>
            </a:solidFill>
          </a:endParaRPr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9BC9B6E9-32AB-42DD-95FB-AED8B0A2AA8E}">
      <dgm:prSet phldrT="[Text]" custT="1"/>
      <dgm:spPr/>
      <dgm:t>
        <a:bodyPr/>
        <a:lstStyle/>
        <a:p>
          <a:r>
            <a:rPr lang="de-DE" sz="1800" b="1" smtClean="0">
              <a:solidFill>
                <a:srgbClr val="EE741D"/>
              </a:solidFill>
            </a:rPr>
            <a:t>SENS Recycler</a:t>
          </a:r>
          <a:endParaRPr lang="de-DE" sz="1800" b="1" dirty="0" smtClean="0">
            <a:solidFill>
              <a:srgbClr val="EE741D"/>
            </a:solidFill>
          </a:endParaRPr>
        </a:p>
      </dgm:t>
    </dgm:pt>
    <dgm:pt modelId="{88B480A2-AB7C-4477-ABFC-9B5CB7C9B371}" type="parTrans" cxnId="{BF253758-BED0-476C-B335-E8F834EA366A}">
      <dgm:prSet/>
      <dgm:spPr/>
      <dgm:t>
        <a:bodyPr/>
        <a:lstStyle/>
        <a:p>
          <a:endParaRPr lang="de-CH"/>
        </a:p>
      </dgm:t>
    </dgm:pt>
    <dgm:pt modelId="{6DAA4AD5-FF93-4472-B2B3-306EE0F2CDD3}" type="sibTrans" cxnId="{BF253758-BED0-476C-B335-E8F834EA366A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22726" custRadScaleRad="102836" custRadScaleInc="1568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1FDA01-075F-5B4D-88A5-C24842D111C5}" type="pres">
      <dgm:prSet presAssocID="{27A85BB5-120F-9948-8021-45A16D88858F}" presName="sibTrans" presStyleLbl="node1" presStyleIdx="0" presStyleCnt="5"/>
      <dgm:spPr/>
      <dgm:t>
        <a:bodyPr/>
        <a:lstStyle/>
        <a:p>
          <a:endParaRPr lang="de-DE"/>
        </a:p>
      </dgm:t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94F932B-D54C-443C-9361-66D72A8F2847}" type="pres">
      <dgm:prSet presAssocID="{5759491E-DE56-4B50-85DB-521ABFEBF0C3}" presName="sibTrans" presStyleLbl="node1" presStyleIdx="1" presStyleCnt="5"/>
      <dgm:spPr/>
      <dgm:t>
        <a:bodyPr/>
        <a:lstStyle/>
        <a:p>
          <a:endParaRPr lang="de-CH"/>
        </a:p>
      </dgm:t>
    </dgm:pt>
    <dgm:pt modelId="{CFF49E41-1645-4CB7-A890-5E9F24D15F5F}" type="pres">
      <dgm:prSet presAssocID="{9BC9B6E9-32AB-42DD-95FB-AED8B0A2AA8E}" presName="dummy" presStyleCnt="0"/>
      <dgm:spPr/>
    </dgm:pt>
    <dgm:pt modelId="{0E859191-6D78-4BB3-8A78-02DE06C2BCFF}" type="pres">
      <dgm:prSet presAssocID="{9BC9B6E9-32AB-42DD-95FB-AED8B0A2AA8E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119BBE6C-A445-4C31-98DB-63F420D0639F}" type="pres">
      <dgm:prSet presAssocID="{6DAA4AD5-FF93-4472-B2B3-306EE0F2CDD3}" presName="sibTrans" presStyleLbl="node1" presStyleIdx="2" presStyleCnt="5"/>
      <dgm:spPr/>
      <dgm:t>
        <a:bodyPr/>
        <a:lstStyle/>
        <a:p>
          <a:endParaRPr lang="de-CH"/>
        </a:p>
      </dgm:t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D08A9FD-4987-490B-8682-2FDF0AB20FAF}" type="pres">
      <dgm:prSet presAssocID="{741BA2CF-FE81-4E3E-A2E6-E587CD1C3DF8}" presName="sibTrans" presStyleLbl="node1" presStyleIdx="3" presStyleCnt="5"/>
      <dgm:spPr/>
      <dgm:t>
        <a:bodyPr/>
        <a:lstStyle/>
        <a:p>
          <a:endParaRPr lang="de-CH"/>
        </a:p>
      </dgm:t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68CB0A8-3A6B-4018-A6B7-56F4C4E21A64}" type="pres">
      <dgm:prSet presAssocID="{AD903C4B-64B8-43C3-887F-0183F3FC1BD8}" presName="sibTrans" presStyleLbl="node1" presStyleIdx="4" presStyleCnt="5"/>
      <dgm:spPr/>
      <dgm:t>
        <a:bodyPr/>
        <a:lstStyle/>
        <a:p>
          <a:endParaRPr lang="de-CH"/>
        </a:p>
      </dgm:t>
    </dgm:pt>
  </dgm:ptLst>
  <dgm:cxnLst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67396E61-F6D4-4372-94A6-69B3244C6281}" type="presOf" srcId="{1CE63C64-2BF7-45FB-9021-0935CD8D3B6E}" destId="{A187B1A5-44B7-477F-BB95-D3382BD80B52}" srcOrd="0" destOrd="0" presId="urn:microsoft.com/office/officeart/2005/8/layout/cycle1"/>
    <dgm:cxn modelId="{5A32ECBC-4902-415E-A459-6C13170C68D3}" type="presOf" srcId="{6DAA4AD5-FF93-4472-B2B3-306EE0F2CDD3}" destId="{119BBE6C-A445-4C31-98DB-63F420D0639F}" srcOrd="0" destOrd="0" presId="urn:microsoft.com/office/officeart/2005/8/layout/cycle1"/>
    <dgm:cxn modelId="{5CD6CE86-8A4F-4805-BB50-3BFC0944F533}" type="presOf" srcId="{27A85BB5-120F-9948-8021-45A16D88858F}" destId="{9D1FDA01-075F-5B4D-88A5-C24842D111C5}" srcOrd="0" destOrd="0" presId="urn:microsoft.com/office/officeart/2005/8/layout/cycle1"/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A8E8616D-501B-4787-BFBC-CBF59359B4CF}" type="presOf" srcId="{CD7BB8B2-C310-2B49-B1F7-FEAF60CF5706}" destId="{4E10F138-BD20-F94C-9729-B39E6A82E085}" srcOrd="0" destOrd="0" presId="urn:microsoft.com/office/officeart/2005/8/layout/cycle1"/>
    <dgm:cxn modelId="{1A77B1BC-7FD1-479B-89EC-47D039C51AC5}" type="presOf" srcId="{D7EAF715-6937-4E41-B0E2-E1E4C97F0AD1}" destId="{B4342BB2-B44F-C94B-9620-9C110D1F4A99}" srcOrd="0" destOrd="0" presId="urn:microsoft.com/office/officeart/2005/8/layout/cycle1"/>
    <dgm:cxn modelId="{BF253758-BED0-476C-B335-E8F834EA366A}" srcId="{CD7BB8B2-C310-2B49-B1F7-FEAF60CF5706}" destId="{9BC9B6E9-32AB-42DD-95FB-AED8B0A2AA8E}" srcOrd="2" destOrd="0" parTransId="{88B480A2-AB7C-4477-ABFC-9B5CB7C9B371}" sibTransId="{6DAA4AD5-FF93-4472-B2B3-306EE0F2CDD3}"/>
    <dgm:cxn modelId="{CD912E39-2892-4E49-8C13-0481256FDA52}" type="presOf" srcId="{D5150935-869E-4E99-9204-B4F4514A25C4}" destId="{C7189C63-63AF-464E-A4A6-CD5C1718D4B1}" srcOrd="0" destOrd="0" presId="urn:microsoft.com/office/officeart/2005/8/layout/cycle1"/>
    <dgm:cxn modelId="{EB6F045D-5E43-4999-859E-6733307C107A}" type="presOf" srcId="{AC3587D7-4DE8-4566-A9B1-F55EA5B13833}" destId="{964A3A2E-4EA9-4F51-A900-641A739478F7}" srcOrd="0" destOrd="0" presId="urn:microsoft.com/office/officeart/2005/8/layout/cycle1"/>
    <dgm:cxn modelId="{AD1FEB27-FDA0-44B8-9947-82192B4DA3EB}" type="presOf" srcId="{741BA2CF-FE81-4E3E-A2E6-E587CD1C3DF8}" destId="{2D08A9FD-4987-490B-8682-2FDF0AB20FAF}" srcOrd="0" destOrd="0" presId="urn:microsoft.com/office/officeart/2005/8/layout/cycle1"/>
    <dgm:cxn modelId="{EAA338F5-0B6F-4860-80F0-C1D6463AA154}" type="presOf" srcId="{9BC9B6E9-32AB-42DD-95FB-AED8B0A2AA8E}" destId="{0E859191-6D78-4BB3-8A78-02DE06C2BCFF}" srcOrd="0" destOrd="0" presId="urn:microsoft.com/office/officeart/2005/8/layout/cycle1"/>
    <dgm:cxn modelId="{62B8D34B-9355-4D0D-8198-F38C8C4D5017}" type="presOf" srcId="{5759491E-DE56-4B50-85DB-521ABFEBF0C3}" destId="{894F932B-D54C-443C-9361-66D72A8F2847}" srcOrd="0" destOrd="0" presId="urn:microsoft.com/office/officeart/2005/8/layout/cycle1"/>
    <dgm:cxn modelId="{FAD9D27E-1836-4564-9721-C705AB3C4B60}" type="presOf" srcId="{AD903C4B-64B8-43C3-887F-0183F3FC1BD8}" destId="{B68CB0A8-3A6B-4018-A6B7-56F4C4E21A64}" srcOrd="0" destOrd="0" presId="urn:microsoft.com/office/officeart/2005/8/layout/cycle1"/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A7E9BBBA-B57B-4928-B6D8-F94E0F2245ED}" type="presParOf" srcId="{4E10F138-BD20-F94C-9729-B39E6A82E085}" destId="{F2851251-0099-B845-8030-A6644F226847}" srcOrd="0" destOrd="0" presId="urn:microsoft.com/office/officeart/2005/8/layout/cycle1"/>
    <dgm:cxn modelId="{49EEFDAB-1BC3-477B-80EF-71AC59AA159D}" type="presParOf" srcId="{4E10F138-BD20-F94C-9729-B39E6A82E085}" destId="{B4342BB2-B44F-C94B-9620-9C110D1F4A99}" srcOrd="1" destOrd="0" presId="urn:microsoft.com/office/officeart/2005/8/layout/cycle1"/>
    <dgm:cxn modelId="{16B8FD09-3868-4FF3-BED0-D74C7AA433D8}" type="presParOf" srcId="{4E10F138-BD20-F94C-9729-B39E6A82E085}" destId="{9D1FDA01-075F-5B4D-88A5-C24842D111C5}" srcOrd="2" destOrd="0" presId="urn:microsoft.com/office/officeart/2005/8/layout/cycle1"/>
    <dgm:cxn modelId="{29F70017-1B74-4520-A9B7-578943C6A9DB}" type="presParOf" srcId="{4E10F138-BD20-F94C-9729-B39E6A82E085}" destId="{AC982183-4E74-4388-94F3-A2B19EEA1175}" srcOrd="3" destOrd="0" presId="urn:microsoft.com/office/officeart/2005/8/layout/cycle1"/>
    <dgm:cxn modelId="{F0AABBCE-DB2B-492D-AB7E-13B0136D33A1}" type="presParOf" srcId="{4E10F138-BD20-F94C-9729-B39E6A82E085}" destId="{C7189C63-63AF-464E-A4A6-CD5C1718D4B1}" srcOrd="4" destOrd="0" presId="urn:microsoft.com/office/officeart/2005/8/layout/cycle1"/>
    <dgm:cxn modelId="{96624D08-D25A-4EE0-91AC-150F26FC7AF8}" type="presParOf" srcId="{4E10F138-BD20-F94C-9729-B39E6A82E085}" destId="{894F932B-D54C-443C-9361-66D72A8F2847}" srcOrd="5" destOrd="0" presId="urn:microsoft.com/office/officeart/2005/8/layout/cycle1"/>
    <dgm:cxn modelId="{ABC02FCD-0395-45B1-8961-0C70DD40B99E}" type="presParOf" srcId="{4E10F138-BD20-F94C-9729-B39E6A82E085}" destId="{CFF49E41-1645-4CB7-A890-5E9F24D15F5F}" srcOrd="6" destOrd="0" presId="urn:microsoft.com/office/officeart/2005/8/layout/cycle1"/>
    <dgm:cxn modelId="{04E1BE7A-3258-41B5-8C4F-0DBB0748E936}" type="presParOf" srcId="{4E10F138-BD20-F94C-9729-B39E6A82E085}" destId="{0E859191-6D78-4BB3-8A78-02DE06C2BCFF}" srcOrd="7" destOrd="0" presId="urn:microsoft.com/office/officeart/2005/8/layout/cycle1"/>
    <dgm:cxn modelId="{A9AE293B-7DA6-440B-842B-298A41BDA9E2}" type="presParOf" srcId="{4E10F138-BD20-F94C-9729-B39E6A82E085}" destId="{119BBE6C-A445-4C31-98DB-63F420D0639F}" srcOrd="8" destOrd="0" presId="urn:microsoft.com/office/officeart/2005/8/layout/cycle1"/>
    <dgm:cxn modelId="{D06EDA14-FE37-4FEB-AFF8-B969FE0FEC00}" type="presParOf" srcId="{4E10F138-BD20-F94C-9729-B39E6A82E085}" destId="{93E7D9D4-B750-4DE0-AEC7-537E6A25D712}" srcOrd="9" destOrd="0" presId="urn:microsoft.com/office/officeart/2005/8/layout/cycle1"/>
    <dgm:cxn modelId="{F34ABCA9-717C-475B-81DB-208505D3229F}" type="presParOf" srcId="{4E10F138-BD20-F94C-9729-B39E6A82E085}" destId="{964A3A2E-4EA9-4F51-A900-641A739478F7}" srcOrd="10" destOrd="0" presId="urn:microsoft.com/office/officeart/2005/8/layout/cycle1"/>
    <dgm:cxn modelId="{03A1A7CD-8A09-4A6B-BDD1-59830B1841B7}" type="presParOf" srcId="{4E10F138-BD20-F94C-9729-B39E6A82E085}" destId="{2D08A9FD-4987-490B-8682-2FDF0AB20FAF}" srcOrd="11" destOrd="0" presId="urn:microsoft.com/office/officeart/2005/8/layout/cycle1"/>
    <dgm:cxn modelId="{7AD6A545-7AD4-4F03-B27A-BA86539C9E97}" type="presParOf" srcId="{4E10F138-BD20-F94C-9729-B39E6A82E085}" destId="{0C6E7125-49D2-4773-BA0A-3F296B0308A9}" srcOrd="12" destOrd="0" presId="urn:microsoft.com/office/officeart/2005/8/layout/cycle1"/>
    <dgm:cxn modelId="{E269C2CD-DDF3-48B9-B4A0-FE20E45949AF}" type="presParOf" srcId="{4E10F138-BD20-F94C-9729-B39E6A82E085}" destId="{A187B1A5-44B7-477F-BB95-D3382BD80B52}" srcOrd="13" destOrd="0" presId="urn:microsoft.com/office/officeart/2005/8/layout/cycle1"/>
    <dgm:cxn modelId="{912A4364-3083-41E7-A708-6B38E7D8C817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Rohstoff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Herstellung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Verkauf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Gebrauch / Verbrauch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Separat-sammlung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Recycling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571685" y="76092"/>
          <a:ext cx="1563705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Du (Konsument)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571685" y="76092"/>
        <a:ext cx="1563705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Verkaufsstellen,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E+E Geräte-Sammelstellen 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E7507-EB05-43EA-9AA2-78D100A3D428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Recycling-Firma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2321421" y="3873507"/>
        <a:ext cx="1274143" cy="1274143"/>
      </dsp:txXfrm>
    </dsp:sp>
    <dsp:sp modelId="{D1D575A6-E244-46C2-BEFD-FD092AF2DA63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Hersteller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Handel 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72531" y="-34538"/>
          <a:ext cx="4780094" cy="4780094"/>
        </a:xfrm>
        <a:prstGeom prst="circularArrow">
          <a:avLst>
            <a:gd name="adj1" fmla="val 5198"/>
            <a:gd name="adj2" fmla="val 335739"/>
            <a:gd name="adj3" fmla="val 16697613"/>
            <a:gd name="adj4" fmla="val 15020243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571685" y="76092"/>
          <a:ext cx="1563705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Du (Konsument)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571685" y="76092"/>
        <a:ext cx="1563705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Verkaufsstellen,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E+E Geräte-Sammelstellen 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E7507-EB05-43EA-9AA2-78D100A3D428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Recycling-Firma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2321421" y="3873507"/>
        <a:ext cx="1274143" cy="1274143"/>
      </dsp:txXfrm>
    </dsp:sp>
    <dsp:sp modelId="{D1D575A6-E244-46C2-BEFD-FD092AF2DA63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Hersteller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Handel 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72531" y="-34538"/>
          <a:ext cx="4780094" cy="4780094"/>
        </a:xfrm>
        <a:prstGeom prst="circularArrow">
          <a:avLst>
            <a:gd name="adj1" fmla="val 5198"/>
            <a:gd name="adj2" fmla="val 335739"/>
            <a:gd name="adj3" fmla="val 16697613"/>
            <a:gd name="adj4" fmla="val 15020243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51472" y="76092"/>
          <a:ext cx="1404131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Ich (Konsument)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651472" y="76092"/>
        <a:ext cx="1404131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Verkaufsstellen,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E+E Geräte-Sammelstellen 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E7507-EB05-43EA-9AA2-78D100A3D428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Recycling-Firma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2321421" y="3873507"/>
        <a:ext cx="1274143" cy="1274143"/>
      </dsp:txXfrm>
    </dsp:sp>
    <dsp:sp modelId="{D1D575A6-E244-46C2-BEFD-FD092AF2DA63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Hersteller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Handel 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66869" y="-32524"/>
          <a:ext cx="4780094" cy="4780094"/>
        </a:xfrm>
        <a:prstGeom prst="circularArrow">
          <a:avLst>
            <a:gd name="adj1" fmla="val 5198"/>
            <a:gd name="adj2" fmla="val 335739"/>
            <a:gd name="adj3" fmla="val 16841070"/>
            <a:gd name="adj4" fmla="val 15029984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571685" y="76092"/>
          <a:ext cx="1563705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Ich (Konsument)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571685" y="76092"/>
        <a:ext cx="1563705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Verkaufsstellen,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E+E Geräte-Sammelstellen 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E7507-EB05-43EA-9AA2-78D100A3D428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Recycling-Firma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2321421" y="3873507"/>
        <a:ext cx="1274143" cy="1274143"/>
      </dsp:txXfrm>
    </dsp:sp>
    <dsp:sp modelId="{D1D575A6-E244-46C2-BEFD-FD092AF2DA63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Hersteller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Handel 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72531" y="-34538"/>
          <a:ext cx="4780094" cy="4780094"/>
        </a:xfrm>
        <a:prstGeom prst="circularArrow">
          <a:avLst>
            <a:gd name="adj1" fmla="val 5198"/>
            <a:gd name="adj2" fmla="val 335739"/>
            <a:gd name="adj3" fmla="val 16697613"/>
            <a:gd name="adj4" fmla="val 15020243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Rohstoff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Herstellung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Verkauf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Gebrauch / Verbrauch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Separat-sammlung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Recycling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715672" y="36407"/>
          <a:ext cx="1258939" cy="125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rgbClr val="008A8F"/>
              </a:solidFill>
            </a:rPr>
            <a:t>Rohstoff</a:t>
          </a:r>
          <a:endParaRPr lang="de-DE" sz="2000" b="1" kern="1200" dirty="0">
            <a:solidFill>
              <a:srgbClr val="008A8F"/>
            </a:solidFill>
          </a:endParaRPr>
        </a:p>
      </dsp:txBody>
      <dsp:txXfrm>
        <a:off x="3715672" y="36407"/>
        <a:ext cx="1258939" cy="1258939"/>
      </dsp:txXfrm>
    </dsp:sp>
    <dsp:sp modelId="{9D1FDA01-075F-5B4D-88A5-C24842D111C5}">
      <dsp:nvSpPr>
        <dsp:cNvPr id="0" name=""/>
        <dsp:cNvSpPr/>
      </dsp:nvSpPr>
      <dsp:spPr>
        <a:xfrm>
          <a:off x="753229" y="-129"/>
          <a:ext cx="4721336" cy="4721336"/>
        </a:xfrm>
        <a:prstGeom prst="circularArrow">
          <a:avLst>
            <a:gd name="adj1" fmla="val 5200"/>
            <a:gd name="adj2" fmla="val 335876"/>
            <a:gd name="adj3" fmla="val 21293392"/>
            <a:gd name="adj4" fmla="val 19766107"/>
            <a:gd name="adj5" fmla="val 606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476623" y="2378372"/>
          <a:ext cx="1258939" cy="125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rgbClr val="008A8F"/>
              </a:solidFill>
            </a:rPr>
            <a:t>Herstellung</a:t>
          </a:r>
          <a:endParaRPr lang="de-DE" sz="2000" b="1" kern="1200" dirty="0">
            <a:solidFill>
              <a:srgbClr val="008A8F"/>
            </a:solidFill>
          </a:endParaRPr>
        </a:p>
      </dsp:txBody>
      <dsp:txXfrm>
        <a:off x="4476623" y="2378372"/>
        <a:ext cx="1258939" cy="1258939"/>
      </dsp:txXfrm>
    </dsp:sp>
    <dsp:sp modelId="{651904AF-330A-5843-A010-E0B59067F1B8}">
      <dsp:nvSpPr>
        <dsp:cNvPr id="0" name=""/>
        <dsp:cNvSpPr/>
      </dsp:nvSpPr>
      <dsp:spPr>
        <a:xfrm>
          <a:off x="753229" y="-129"/>
          <a:ext cx="4721336" cy="4721336"/>
        </a:xfrm>
        <a:prstGeom prst="circularArrow">
          <a:avLst>
            <a:gd name="adj1" fmla="val 5200"/>
            <a:gd name="adj2" fmla="val 335876"/>
            <a:gd name="adj3" fmla="val 4014854"/>
            <a:gd name="adj4" fmla="val 2253290"/>
            <a:gd name="adj5" fmla="val 606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2484428" y="3825786"/>
          <a:ext cx="1258939" cy="125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rgbClr val="008A8F"/>
              </a:solidFill>
            </a:rPr>
            <a:t>Verkauf</a:t>
          </a:r>
          <a:endParaRPr lang="de-DE" sz="2000" b="1" kern="1200" dirty="0">
            <a:solidFill>
              <a:srgbClr val="008A8F"/>
            </a:solidFill>
          </a:endParaRPr>
        </a:p>
      </dsp:txBody>
      <dsp:txXfrm>
        <a:off x="2484428" y="3825786"/>
        <a:ext cx="1258939" cy="1258939"/>
      </dsp:txXfrm>
    </dsp:sp>
    <dsp:sp modelId="{94A291F7-9AD5-3D40-8A24-2CB83CD4F16D}">
      <dsp:nvSpPr>
        <dsp:cNvPr id="0" name=""/>
        <dsp:cNvSpPr/>
      </dsp:nvSpPr>
      <dsp:spPr>
        <a:xfrm>
          <a:off x="753229" y="-129"/>
          <a:ext cx="4721336" cy="4721336"/>
        </a:xfrm>
        <a:prstGeom prst="circularArrow">
          <a:avLst>
            <a:gd name="adj1" fmla="val 5200"/>
            <a:gd name="adj2" fmla="val 335876"/>
            <a:gd name="adj3" fmla="val 8210834"/>
            <a:gd name="adj4" fmla="val 6449270"/>
            <a:gd name="adj5" fmla="val 606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492233" y="2378372"/>
          <a:ext cx="1258939" cy="125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rgbClr val="008A8F"/>
              </a:solidFill>
            </a:rPr>
            <a:t>Gebrauch / Verbrauch</a:t>
          </a:r>
          <a:endParaRPr lang="de-DE" sz="2000" b="1" kern="1200" dirty="0">
            <a:solidFill>
              <a:srgbClr val="008A8F"/>
            </a:solidFill>
          </a:endParaRPr>
        </a:p>
      </dsp:txBody>
      <dsp:txXfrm>
        <a:off x="492233" y="2378372"/>
        <a:ext cx="1258939" cy="1258939"/>
      </dsp:txXfrm>
    </dsp:sp>
    <dsp:sp modelId="{74327450-16D4-C74F-81A5-E9323C9FC53B}">
      <dsp:nvSpPr>
        <dsp:cNvPr id="0" name=""/>
        <dsp:cNvSpPr/>
      </dsp:nvSpPr>
      <dsp:spPr>
        <a:xfrm>
          <a:off x="753229" y="-129"/>
          <a:ext cx="4721336" cy="4721336"/>
        </a:xfrm>
        <a:prstGeom prst="circularArrow">
          <a:avLst>
            <a:gd name="adj1" fmla="val 5200"/>
            <a:gd name="adj2" fmla="val 335876"/>
            <a:gd name="adj3" fmla="val 12298016"/>
            <a:gd name="adj4" fmla="val 10770732"/>
            <a:gd name="adj5" fmla="val 606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253184" y="36407"/>
          <a:ext cx="1258939" cy="125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rgbClr val="EE741D"/>
              </a:solidFill>
            </a:rPr>
            <a:t>Recycling</a:t>
          </a:r>
          <a:endParaRPr lang="de-DE" sz="2000" b="1" kern="1200" dirty="0">
            <a:solidFill>
              <a:srgbClr val="EE741D"/>
            </a:solidFill>
          </a:endParaRPr>
        </a:p>
      </dsp:txBody>
      <dsp:txXfrm>
        <a:off x="1253184" y="36407"/>
        <a:ext cx="1258939" cy="1258939"/>
      </dsp:txXfrm>
    </dsp:sp>
    <dsp:sp modelId="{8C41B863-F0BA-F64B-80F6-42E4B0B1E961}">
      <dsp:nvSpPr>
        <dsp:cNvPr id="0" name=""/>
        <dsp:cNvSpPr/>
      </dsp:nvSpPr>
      <dsp:spPr>
        <a:xfrm>
          <a:off x="753229" y="-129"/>
          <a:ext cx="4721336" cy="4721336"/>
        </a:xfrm>
        <a:prstGeom prst="circularArrow">
          <a:avLst>
            <a:gd name="adj1" fmla="val 5200"/>
            <a:gd name="adj2" fmla="val 335876"/>
            <a:gd name="adj3" fmla="val 16865842"/>
            <a:gd name="adj4" fmla="val 15198282"/>
            <a:gd name="adj5" fmla="val 606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Rohstoff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Herstellung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Verkauf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Gebrauch / Verbrauch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Recycling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Rohstoff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Herstellung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b="1" kern="1200" dirty="0">
            <a:solidFill>
              <a:srgbClr val="EE741D"/>
            </a:solidFill>
          </a:endParaRP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Rohstoff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Herstellung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Verkauf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b="1" kern="1200" dirty="0">
            <a:solidFill>
              <a:srgbClr val="EE741D"/>
            </a:solidFill>
          </a:endParaRP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Rohstoff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Herstellung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Verkauf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Gebrauch / Verbrauch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Recycling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Rohstoff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Herstellung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Verkauf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Gebrauch / Verbrauch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Separat-sammlung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b="1" kern="1200" dirty="0">
            <a:solidFill>
              <a:srgbClr val="EE741D"/>
            </a:solidFill>
          </a:endParaRP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Rohstoff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Herstellung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Verkauf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Gebrauch / Verbrauch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08A8F"/>
              </a:solidFill>
            </a:rPr>
            <a:t>Separat-sammlung</a:t>
          </a:r>
          <a:endParaRPr lang="de-DE" sz="1800" b="1" kern="1200" dirty="0">
            <a:solidFill>
              <a:srgbClr val="008A8F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Recycling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571685" y="76092"/>
          <a:ext cx="1563705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Du (Konsument)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571685" y="76092"/>
        <a:ext cx="1563705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Verkaufsstellen,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SENS Sammelstellen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E7507-EB05-43EA-9AA2-78D100A3D428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SENS </a:t>
          </a:r>
          <a:r>
            <a:rPr lang="de-DE" sz="1800" b="1" kern="1200" dirty="0" err="1" smtClean="0">
              <a:solidFill>
                <a:srgbClr val="EE741D"/>
              </a:solidFill>
            </a:rPr>
            <a:t>Recycler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2321421" y="3873507"/>
        <a:ext cx="1274143" cy="1274143"/>
      </dsp:txXfrm>
    </dsp:sp>
    <dsp:sp modelId="{D1D575A6-E244-46C2-BEFD-FD092AF2DA63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Hersteller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6486" y="-33335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Handel 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72531" y="-34538"/>
          <a:ext cx="4780094" cy="4780094"/>
        </a:xfrm>
        <a:prstGeom prst="circularArrow">
          <a:avLst>
            <a:gd name="adj1" fmla="val 5198"/>
            <a:gd name="adj2" fmla="val 335739"/>
            <a:gd name="adj3" fmla="val 16697613"/>
            <a:gd name="adj4" fmla="val 15020243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571685" y="76092"/>
          <a:ext cx="1563705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Du (Konsument)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571685" y="76092"/>
        <a:ext cx="1563705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Verkaufsstellen, E+E Geräte-Sammelstellen </a:t>
          </a: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859191-6D78-4BB3-8A78-02DE06C2BCFF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smtClean="0">
              <a:solidFill>
                <a:srgbClr val="EE741D"/>
              </a:solidFill>
            </a:rPr>
            <a:t>SENS Recycler</a:t>
          </a:r>
          <a:endParaRPr lang="de-DE" sz="1800" b="1" kern="1200" dirty="0" smtClean="0">
            <a:solidFill>
              <a:srgbClr val="EE741D"/>
            </a:solidFill>
          </a:endParaRPr>
        </a:p>
      </dsp:txBody>
      <dsp:txXfrm>
        <a:off x="2321421" y="3873507"/>
        <a:ext cx="1274143" cy="1274143"/>
      </dsp:txXfrm>
    </dsp:sp>
    <dsp:sp modelId="{119BBE6C-A445-4C31-98DB-63F420D0639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Hersteller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EE741D"/>
              </a:solidFill>
            </a:rPr>
            <a:t>Handel 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72531" y="-34538"/>
          <a:ext cx="4780094" cy="4780094"/>
        </a:xfrm>
        <a:prstGeom prst="circularArrow">
          <a:avLst>
            <a:gd name="adj1" fmla="val 5198"/>
            <a:gd name="adj2" fmla="val 335739"/>
            <a:gd name="adj3" fmla="val 16697613"/>
            <a:gd name="adj4" fmla="val 15020243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39B9B-9AAF-4C69-8BB2-6366816C1714}" type="datetimeFigureOut">
              <a:rPr lang="de-CH" smtClean="0"/>
              <a:t>27.04.20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7744A-1EC5-4A86-B962-75C94DF105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909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de-DE" dirty="0" smtClean="0"/>
              <a:t>Titelmasterformat durch Klicken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2975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1200"/>
              </a:spcAft>
              <a:buFontTx/>
              <a:buNone/>
              <a:defRPr sz="2000"/>
            </a:lvl1pPr>
            <a:lvl2pPr marL="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89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 userDrawn="1"/>
        </p:nvSpPr>
        <p:spPr>
          <a:xfrm>
            <a:off x="6442586" y="1825625"/>
            <a:ext cx="4911213" cy="4151953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19050">
            <a:solidFill>
              <a:srgbClr val="008A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838200" y="1825625"/>
            <a:ext cx="4825181" cy="4151953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19050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91381" y="1976283"/>
            <a:ext cx="4277032" cy="3814917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0"/>
          </p:nvPr>
        </p:nvSpPr>
        <p:spPr>
          <a:xfrm>
            <a:off x="6705599" y="2025009"/>
            <a:ext cx="4377813" cy="3766191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8A8F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41342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423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347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839788" y="2057400"/>
            <a:ext cx="3932237" cy="3811588"/>
          </a:xfrm>
          <a:prstGeom prst="rect">
            <a:avLst/>
          </a:prstGeom>
          <a:solidFill>
            <a:srgbClr val="008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042219" y="2231923"/>
            <a:ext cx="3529781" cy="34609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FontTx/>
              <a:buNone/>
              <a:defRPr sz="2800"/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500"/>
            </a:lvl3pPr>
            <a:lvl4pPr marL="0" indent="0">
              <a:buFontTx/>
              <a:buNone/>
              <a:defRPr sz="1500"/>
            </a:lvl4pPr>
            <a:lvl5pPr marL="0" indent="0">
              <a:buFontTx/>
              <a:buNone/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78195" y="2369574"/>
            <a:ext cx="3067664" cy="3175820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rgbClr val="008A8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73485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839788" y="2057400"/>
            <a:ext cx="3932237" cy="3811588"/>
          </a:xfrm>
          <a:prstGeom prst="rect">
            <a:avLst/>
          </a:prstGeom>
          <a:solidFill>
            <a:srgbClr val="EE7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042219" y="2231923"/>
            <a:ext cx="3529781" cy="34609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FontTx/>
              <a:buNone/>
              <a:defRPr sz="2800"/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500"/>
            </a:lvl3pPr>
            <a:lvl4pPr marL="0" indent="0">
              <a:buFontTx/>
              <a:buNone/>
              <a:defRPr sz="1500"/>
            </a:lvl4pPr>
            <a:lvl5pPr marL="0" indent="0">
              <a:buFontTx/>
              <a:buNone/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78195" y="2369574"/>
            <a:ext cx="3067664" cy="3175820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rgbClr val="EE741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840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"/>
          <a:stretch/>
        </p:blipFill>
        <p:spPr>
          <a:xfrm>
            <a:off x="0" y="3466746"/>
            <a:ext cx="3435949" cy="3391254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02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t="22627" r="18971" b="24993"/>
          <a:stretch/>
        </p:blipFill>
        <p:spPr>
          <a:xfrm>
            <a:off x="10473266" y="6214105"/>
            <a:ext cx="880533" cy="507370"/>
          </a:xfrm>
          <a:prstGeom prst="rect">
            <a:avLst/>
          </a:prstGeom>
        </p:spPr>
      </p:pic>
      <p:sp>
        <p:nvSpPr>
          <p:cNvPr id="14" name="Abgerundetes Rechteck 13"/>
          <p:cNvSpPr/>
          <p:nvPr userDrawn="1"/>
        </p:nvSpPr>
        <p:spPr>
          <a:xfrm>
            <a:off x="10080712" y="-33207"/>
            <a:ext cx="1612311" cy="661728"/>
          </a:xfrm>
          <a:prstGeom prst="roundRect">
            <a:avLst/>
          </a:prstGeom>
          <a:solidFill>
            <a:srgbClr val="EE741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Abgerundetes Rechteck 16"/>
          <p:cNvSpPr/>
          <p:nvPr userDrawn="1"/>
        </p:nvSpPr>
        <p:spPr>
          <a:xfrm rot="21006783">
            <a:off x="10552757" y="481234"/>
            <a:ext cx="1612311" cy="661728"/>
          </a:xfrm>
          <a:prstGeom prst="roundRect">
            <a:avLst/>
          </a:prstGeom>
          <a:solidFill>
            <a:srgbClr val="EE741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Abgerundetes Rechteck 17"/>
          <p:cNvSpPr/>
          <p:nvPr userDrawn="1"/>
        </p:nvSpPr>
        <p:spPr>
          <a:xfrm>
            <a:off x="10913532" y="1005228"/>
            <a:ext cx="1356805" cy="448318"/>
          </a:xfrm>
          <a:prstGeom prst="roundRect">
            <a:avLst/>
          </a:prstGeom>
          <a:solidFill>
            <a:srgbClr val="EE741D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Abgerundetes Rechteck 18"/>
          <p:cNvSpPr/>
          <p:nvPr userDrawn="1"/>
        </p:nvSpPr>
        <p:spPr>
          <a:xfrm rot="1234938">
            <a:off x="11014621" y="1392967"/>
            <a:ext cx="1356805" cy="805602"/>
          </a:xfrm>
          <a:prstGeom prst="roundRect">
            <a:avLst/>
          </a:prstGeom>
          <a:solidFill>
            <a:srgbClr val="EE741D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Abgerundetes Rechteck 19"/>
          <p:cNvSpPr/>
          <p:nvPr userDrawn="1"/>
        </p:nvSpPr>
        <p:spPr>
          <a:xfrm>
            <a:off x="11263031" y="2255444"/>
            <a:ext cx="1612311" cy="458259"/>
          </a:xfrm>
          <a:prstGeom prst="roundRect">
            <a:avLst/>
          </a:prstGeom>
          <a:solidFill>
            <a:srgbClr val="EE74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11693022" y="2841171"/>
            <a:ext cx="420319" cy="316970"/>
          </a:xfrm>
          <a:prstGeom prst="roundRect">
            <a:avLst/>
          </a:prstGeom>
          <a:solidFill>
            <a:srgbClr val="EE741D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Abgerundetes Rechteck 21"/>
          <p:cNvSpPr/>
          <p:nvPr userDrawn="1"/>
        </p:nvSpPr>
        <p:spPr>
          <a:xfrm rot="19396997">
            <a:off x="11845422" y="2993571"/>
            <a:ext cx="420319" cy="316970"/>
          </a:xfrm>
          <a:prstGeom prst="roundRect">
            <a:avLst/>
          </a:prstGeom>
          <a:solidFill>
            <a:srgbClr val="EE741D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Abgerundetes Rechteck 22"/>
          <p:cNvSpPr/>
          <p:nvPr userDrawn="1"/>
        </p:nvSpPr>
        <p:spPr>
          <a:xfrm rot="2561929">
            <a:off x="11693021" y="2586585"/>
            <a:ext cx="420319" cy="316970"/>
          </a:xfrm>
          <a:prstGeom prst="roundRect">
            <a:avLst/>
          </a:prstGeom>
          <a:solidFill>
            <a:srgbClr val="EE741D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545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8A8F"/>
          </a:solidFill>
          <a:latin typeface="Hand Of Sean Pro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EE741D"/>
          </a:solidFill>
          <a:latin typeface="Source Sans Pro Semibold" panose="020B06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Relationship Id="rId11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4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4.pn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14.pn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5" Type="http://schemas.openxmlformats.org/officeDocument/2006/relationships/diagramData" Target="../diagrams/data7.xml"/><Relationship Id="rId6" Type="http://schemas.openxmlformats.org/officeDocument/2006/relationships/diagramLayout" Target="../diagrams/layout7.xml"/><Relationship Id="rId7" Type="http://schemas.openxmlformats.org/officeDocument/2006/relationships/diagramQuickStyle" Target="../diagrams/quickStyle7.xml"/><Relationship Id="rId8" Type="http://schemas.openxmlformats.org/officeDocument/2006/relationships/diagramColors" Target="../diagrams/colors7.xml"/><Relationship Id="rId9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diagramData" Target="../diagrams/data8.xml"/><Relationship Id="rId5" Type="http://schemas.openxmlformats.org/officeDocument/2006/relationships/diagramLayout" Target="../diagrams/layout8.xml"/><Relationship Id="rId6" Type="http://schemas.openxmlformats.org/officeDocument/2006/relationships/diagramQuickStyle" Target="../diagrams/quickStyle8.xml"/><Relationship Id="rId7" Type="http://schemas.openxmlformats.org/officeDocument/2006/relationships/diagramColors" Target="../diagrams/colors8.xml"/><Relationship Id="rId8" Type="http://schemas.microsoft.com/office/2007/relationships/diagramDrawing" Target="../diagrams/drawing8.xml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7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7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4" Type="http://schemas.openxmlformats.org/officeDocument/2006/relationships/diagramLayout" Target="../diagrams/layout13.xml"/><Relationship Id="rId5" Type="http://schemas.openxmlformats.org/officeDocument/2006/relationships/diagramQuickStyle" Target="../diagrams/quickStyle13.xml"/><Relationship Id="rId6" Type="http://schemas.openxmlformats.org/officeDocument/2006/relationships/diagramColors" Target="../diagrams/colors13.xml"/><Relationship Id="rId7" Type="http://schemas.microsoft.com/office/2007/relationships/diagramDrawing" Target="../diagrams/drawing13.xml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anton.app/de/lernen/sachunterricht/thema-01-unsere-erde/uebungen-16-klimawandel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4" Type="http://schemas.openxmlformats.org/officeDocument/2006/relationships/diagramQuickStyle" Target="../diagrams/quickStyle15.xml"/><Relationship Id="rId5" Type="http://schemas.openxmlformats.org/officeDocument/2006/relationships/diagramColors" Target="../diagrams/colors15.xml"/><Relationship Id="rId6" Type="http://schemas.microsoft.com/office/2007/relationships/diagramDrawing" Target="../diagrams/drawing15.xm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nton.app/de/lernen/sachunterricht/thema-01-unsere-erde/uebungen-17-klimaschutz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eo.de/geolino/basteln/1451-rtkl-basteln-upcycling-aus-alt-mach-neu" TargetMode="External"/><Relationship Id="rId3" Type="http://schemas.openxmlformats.org/officeDocument/2006/relationships/hyperlink" Target="https://youtu.be/JMynk6YjGI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4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7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1431" y="1050553"/>
            <a:ext cx="9144000" cy="1048217"/>
          </a:xfrm>
        </p:spPr>
        <p:txBody>
          <a:bodyPr>
            <a:normAutofit/>
          </a:bodyPr>
          <a:lstStyle/>
          <a:p>
            <a:pPr algn="l"/>
            <a:r>
              <a:rPr lang="de-CH" sz="4800" dirty="0" smtClean="0"/>
              <a:t>Was ist Recycling</a:t>
            </a:r>
            <a:r>
              <a:rPr lang="de-DE" sz="4800" dirty="0" smtClean="0"/>
              <a:t>?</a:t>
            </a:r>
            <a:endParaRPr lang="de-CH" sz="4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01988" y="3178678"/>
            <a:ext cx="7067822" cy="1655762"/>
          </a:xfrm>
        </p:spPr>
        <p:txBody>
          <a:bodyPr>
            <a:noAutofit/>
          </a:bodyPr>
          <a:lstStyle/>
          <a:p>
            <a:pPr algn="l"/>
            <a:r>
              <a:rPr lang="de-CH" sz="3600" dirty="0" smtClean="0"/>
              <a:t>Woher kommt dieses Wort?</a:t>
            </a:r>
          </a:p>
          <a:p>
            <a:pPr algn="l"/>
            <a:r>
              <a:rPr lang="de-CH" sz="3600" dirty="0" smtClean="0"/>
              <a:t>Was bedeutet es?</a:t>
            </a:r>
          </a:p>
          <a:p>
            <a:pPr algn="l"/>
            <a:r>
              <a:rPr lang="de-CH" sz="3600" dirty="0" smtClean="0"/>
              <a:t>Zwei Beispiele dazu!</a:t>
            </a:r>
            <a:endParaRPr lang="de-CH" sz="3600" dirty="0"/>
          </a:p>
        </p:txBody>
      </p:sp>
      <p:pic>
        <p:nvPicPr>
          <p:cNvPr id="6" name="Grafik 5" descr="U:\A_kik_netfactory\Kiknet\01_Unterrichtseinheiten\Swiss Recycling\Zeichnungen\4c\Papier 4C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47034" y="5217681"/>
            <a:ext cx="719455" cy="4165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 descr="U:\A_kik_netfactory\Kiknet\01_Unterrichtseinheiten\Swiss Recycling\Zeichnungen\4c\Alu 4c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7280" y="5663349"/>
            <a:ext cx="719455" cy="531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 descr="U:\A_kik_netfactory\Kiknet\01_Unterrichtseinheiten\Swiss Recycling\Zeichnungen\4c\Batterio 4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44" y="5164557"/>
            <a:ext cx="719455" cy="92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U:\A_kik_netfactory\Kiknet\01_Unterrichtseinheiten\Swiss Recycling\Zeichnungen\4c\Grüngut 4c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3435" y="5637950"/>
            <a:ext cx="719455" cy="741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 descr="U:\A_kik_netfactory\Kiknet\01_Unterrichtseinheiten\Swiss Recycling\Zeichnungen\4c\LEuchte 4C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0365" y="5114531"/>
            <a:ext cx="719455" cy="556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 descr="U:\A_kik_netfactory\Kiknet\01_Unterrichtseinheiten\Swiss Recycling\Zeichnungen\4c\Mr Tex 4c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9066" y="5797791"/>
            <a:ext cx="719455" cy="650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Grafik 11" descr="U:\A_kik_netfactory\Kiknet\01_Unterrichtseinheiten\Swiss Recycling\Zeichnungen\4c\MRS ELEKTRA neu Juli 2014 4c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74495" y="5164557"/>
            <a:ext cx="719455" cy="585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 descr="U:\A_kik_netfactory\Kiknet\01_Unterrichtseinheiten\Swiss Recycling\Zeichnungen\4c\PET neu 4c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173" y="5670791"/>
            <a:ext cx="719455" cy="873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3" descr="U:\A_kik_netfactory\Kiknet\01_Unterrichtseinheiten\Swiss Recycling\Zeichnungen\4c\Weissblech 4c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5825" y="5164557"/>
            <a:ext cx="719455" cy="7658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 descr="U:\A_kik_netfactory\Kiknet\01_Unterrichtseinheiten\Swiss Recycling\Zeichnungen\4c\glas 4c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696" y="5750027"/>
            <a:ext cx="719455" cy="665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8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 13"/>
          <p:cNvGraphicFramePr/>
          <p:nvPr>
            <p:extLst>
              <p:ext uri="{D42A27DB-BD31-4B8C-83A1-F6EECF244321}">
                <p14:modId xmlns:p14="http://schemas.microsoft.com/office/powerpoint/2010/main" val="2486370103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So funktioniert Recycling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32586" cy="4302126"/>
          </a:xfrm>
        </p:spPr>
        <p:txBody>
          <a:bodyPr/>
          <a:lstStyle/>
          <a:p>
            <a:r>
              <a:rPr lang="de-CH" dirty="0" smtClean="0"/>
              <a:t>Und ab ins Regal!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Verkauf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600" dirty="0" smtClean="0">
                <a:solidFill>
                  <a:schemeClr val="tx1"/>
                </a:solidFill>
              </a:rPr>
              <a:t>Das Glas wird in einem Warenhaus von jemandem gekauft.</a:t>
            </a:r>
            <a:endParaRPr lang="de-CH" sz="1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1497885" y="45666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rgbClr val="008A8F"/>
                </a:solidFill>
                <a:latin typeface="Hand Of Sean Pro" pitchFamily="2" charset="0"/>
              </a:rPr>
              <a:t>Und von dort nach Hause...</a:t>
            </a:r>
            <a:endParaRPr lang="de-CH" sz="2000" dirty="0">
              <a:solidFill>
                <a:srgbClr val="008A8F"/>
              </a:solidFill>
              <a:latin typeface="Hand Of Sean Pro" pitchFamily="2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28" y="4075052"/>
            <a:ext cx="859538" cy="713233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796797" y="1432650"/>
            <a:ext cx="3500875" cy="4053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170433" y="4189870"/>
            <a:ext cx="1019986" cy="11825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560" y="2625253"/>
            <a:ext cx="3548896" cy="3094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0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3924238574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So funktioniert Recycling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825625"/>
            <a:ext cx="3721079" cy="4302126"/>
          </a:xfrm>
        </p:spPr>
        <p:txBody>
          <a:bodyPr/>
          <a:lstStyle/>
          <a:p>
            <a:r>
              <a:rPr lang="de-CH" dirty="0" smtClean="0"/>
              <a:t>Die Ware wird gebraucht, ...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... verbraucht oder geht kaputt.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1514168" y="50550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rgbClr val="008A8F"/>
                </a:solidFill>
                <a:latin typeface="Hand Of Sean Pro" pitchFamily="2" charset="0"/>
              </a:rPr>
              <a:t>Wohin damit?</a:t>
            </a:r>
            <a:endParaRPr lang="de-CH" sz="2000" dirty="0">
              <a:solidFill>
                <a:srgbClr val="008A8F"/>
              </a:solidFill>
              <a:latin typeface="Hand Of Sean Pro" pitchFamily="2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" y="4563452"/>
            <a:ext cx="859538" cy="713233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 rot="21149444">
            <a:off x="751430" y="2784611"/>
            <a:ext cx="50884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r>
              <a:rPr lang="de-CH" sz="2000" dirty="0" smtClean="0">
                <a:solidFill>
                  <a:srgbClr val="EE741D"/>
                </a:solidFill>
              </a:rPr>
              <a:t>Was passiert nach dem Gebrauch?</a:t>
            </a:r>
            <a:endParaRPr lang="de-CH" sz="2000" dirty="0">
              <a:solidFill>
                <a:srgbClr val="EE741D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138743" y="1432650"/>
            <a:ext cx="3142646" cy="781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096000" y="2019300"/>
            <a:ext cx="1066800" cy="20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9" name="Picture 5" descr="http://upload.wikimedia.org/wikipedia/commons/thumb/e/e1/Normflasche-1.jpg/640px-Normflasche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2353789"/>
            <a:ext cx="1585838" cy="312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40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So funktioniert Recycling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Ökologisch und </a:t>
            </a:r>
            <a:r>
              <a:rPr lang="de-CH" dirty="0" smtClean="0"/>
              <a:t>ökonomisch …</a:t>
            </a:r>
          </a:p>
          <a:p>
            <a:r>
              <a:rPr lang="de-CH" sz="1800" dirty="0" smtClean="0">
                <a:solidFill>
                  <a:schemeClr val="tx1"/>
                </a:solidFill>
              </a:rPr>
              <a:t>ist </a:t>
            </a:r>
            <a:r>
              <a:rPr lang="de-CH" sz="1800" dirty="0">
                <a:solidFill>
                  <a:schemeClr val="tx1"/>
                </a:solidFill>
              </a:rPr>
              <a:t>die </a:t>
            </a:r>
            <a:r>
              <a:rPr lang="de-CH" sz="1800" dirty="0" smtClean="0">
                <a:solidFill>
                  <a:schemeClr val="tx1"/>
                </a:solidFill>
              </a:rPr>
              <a:t>Separatsammlung </a:t>
            </a:r>
            <a:r>
              <a:rPr lang="de-CH" sz="1800" dirty="0">
                <a:solidFill>
                  <a:schemeClr val="tx1"/>
                </a:solidFill>
              </a:rPr>
              <a:t>der Gemischtsammlung </a:t>
            </a:r>
            <a:br>
              <a:rPr lang="de-CH" sz="1800" dirty="0">
                <a:solidFill>
                  <a:schemeClr val="tx1"/>
                </a:solidFill>
              </a:rPr>
            </a:br>
            <a:r>
              <a:rPr lang="de-CH" sz="1800" dirty="0" smtClean="0">
                <a:solidFill>
                  <a:schemeClr val="tx1"/>
                </a:solidFill>
              </a:rPr>
              <a:t>überlegen. </a:t>
            </a:r>
            <a:endParaRPr lang="de-CH" sz="1800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154782113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hteck 4"/>
          <p:cNvSpPr/>
          <p:nvPr/>
        </p:nvSpPr>
        <p:spPr>
          <a:xfrm>
            <a:off x="7708900" y="1397000"/>
            <a:ext cx="1524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 rot="21149444">
            <a:off x="751430" y="3000511"/>
            <a:ext cx="50884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r>
              <a:rPr lang="de-CH" sz="2000" dirty="0" smtClean="0">
                <a:solidFill>
                  <a:srgbClr val="EE741D"/>
                </a:solidFill>
              </a:rPr>
              <a:t>Die Schweiz ist Spitzenreiter punkto Rücklaufquote im internationalen Vergleich.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1514168" y="50550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de-CH" sz="2000" dirty="0" smtClean="0">
                <a:solidFill>
                  <a:srgbClr val="008A8F"/>
                </a:solidFill>
                <a:latin typeface="Hand Of Sean Pro" pitchFamily="2" charset="0"/>
              </a:rPr>
              <a:t>Nach der Sammlung: Recycling</a:t>
            </a:r>
            <a:endParaRPr lang="de-CH" sz="2000" dirty="0">
              <a:solidFill>
                <a:srgbClr val="008A8F"/>
              </a:solidFill>
              <a:latin typeface="Hand Of Sean Pro" pitchFamily="2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" y="4563452"/>
            <a:ext cx="859538" cy="713233"/>
          </a:xfrm>
          <a:prstGeom prst="rect">
            <a:avLst/>
          </a:prstGeom>
        </p:spPr>
      </p:pic>
      <p:pic>
        <p:nvPicPr>
          <p:cNvPr id="6" name="Picture 2" descr="http://www.vetroswiss.ch/db/16/77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46" y="3008631"/>
            <a:ext cx="2845954" cy="186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8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36" y="1202267"/>
            <a:ext cx="2280285" cy="188806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So funktioniert Recycling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58422" cy="4302126"/>
          </a:xfrm>
        </p:spPr>
        <p:txBody>
          <a:bodyPr/>
          <a:lstStyle/>
          <a:p>
            <a:r>
              <a:rPr lang="de-CH" dirty="0"/>
              <a:t>A</a:t>
            </a:r>
            <a:r>
              <a:rPr lang="de-CH" dirty="0" smtClean="0"/>
              <a:t>lles beginnt von vorn!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Aus </a:t>
            </a:r>
            <a:r>
              <a:rPr lang="de-CH" sz="1800" dirty="0" smtClean="0">
                <a:solidFill>
                  <a:srgbClr val="000000"/>
                </a:solidFill>
                <a:latin typeface="Source Sans Pro Semibold"/>
                <a:cs typeface="Source Sans Pro Semibold"/>
              </a:rPr>
              <a:t>«</a:t>
            </a:r>
            <a:r>
              <a:rPr lang="de-CH" sz="1800" dirty="0" smtClean="0">
                <a:solidFill>
                  <a:srgbClr val="000000"/>
                </a:solidFill>
              </a:rPr>
              <a:t>Alt» mach </a:t>
            </a:r>
            <a:r>
              <a:rPr lang="de-CH" sz="1800" dirty="0" smtClean="0">
                <a:solidFill>
                  <a:srgbClr val="000000"/>
                </a:solidFill>
                <a:latin typeface="Source Sans Pro Semibold"/>
                <a:cs typeface="Source Sans Pro Semibold"/>
              </a:rPr>
              <a:t>«</a:t>
            </a:r>
            <a:r>
              <a:rPr lang="de-CH" sz="1800" dirty="0" smtClean="0">
                <a:solidFill>
                  <a:srgbClr val="000000"/>
                </a:solidFill>
              </a:rPr>
              <a:t>Neu »: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600" dirty="0" smtClean="0">
                <a:solidFill>
                  <a:schemeClr val="tx1"/>
                </a:solidFill>
                <a:latin typeface="Source Sans Pro"/>
                <a:cs typeface="Source Sans Pro"/>
              </a:rPr>
              <a:t>Wird bei der Herstellung von Glas </a:t>
            </a:r>
            <a:r>
              <a:rPr lang="de-CH" sz="1600" dirty="0" err="1" smtClean="0">
                <a:solidFill>
                  <a:schemeClr val="tx1"/>
                </a:solidFill>
                <a:latin typeface="Source Sans Pro"/>
                <a:cs typeface="Source Sans Pro"/>
              </a:rPr>
              <a:t>rezykliertes</a:t>
            </a:r>
            <a:r>
              <a:rPr lang="de-CH" sz="1600" dirty="0" smtClean="0">
                <a:solidFill>
                  <a:schemeClr val="tx1"/>
                </a:solidFill>
                <a:latin typeface="Source Sans Pro"/>
                <a:cs typeface="Source Sans Pro"/>
              </a:rPr>
              <a:t> Material verwendet, verringert sich der Energieverbrauch um bis zu einem Viertel. </a:t>
            </a: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1514168" y="50550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de-CH" sz="2000" dirty="0" smtClean="0">
                <a:solidFill>
                  <a:srgbClr val="008A8F"/>
                </a:solidFill>
                <a:latin typeface="Hand Of Sean Pro" pitchFamily="2" charset="0"/>
              </a:rPr>
              <a:t>Beim Recycling wird der Kreislauf geschlossen!</a:t>
            </a:r>
            <a:endParaRPr lang="de-CH" sz="2000" dirty="0">
              <a:solidFill>
                <a:srgbClr val="008A8F"/>
              </a:solidFill>
              <a:latin typeface="Hand Of Sean Pro" pitchFamily="2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" y="4563452"/>
            <a:ext cx="859538" cy="713233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359" y="2787949"/>
            <a:ext cx="1884446" cy="1884446"/>
          </a:xfrm>
          <a:prstGeom prst="rect">
            <a:avLst/>
          </a:prstGeom>
        </p:spPr>
      </p:pic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885256171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0868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Ein zweites Beispiel: 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3034392" cy="4302126"/>
          </a:xfrm>
        </p:spPr>
        <p:txBody>
          <a:bodyPr/>
          <a:lstStyle/>
          <a:p>
            <a:r>
              <a:rPr lang="de-CH" dirty="0" smtClean="0"/>
              <a:t>Dein Handy ist…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... </a:t>
            </a:r>
            <a:r>
              <a:rPr lang="de-CH" sz="1800" dirty="0">
                <a:solidFill>
                  <a:schemeClr val="tx1"/>
                </a:solidFill>
              </a:rPr>
              <a:t>l</a:t>
            </a:r>
            <a:r>
              <a:rPr lang="de-CH" sz="1800" dirty="0" smtClean="0">
                <a:solidFill>
                  <a:schemeClr val="tx1"/>
                </a:solidFill>
              </a:rPr>
              <a:t>eider kaputt gegangen.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… in die Jahre gekommen.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… nicht mehr «in».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 smtClean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866578" y="3273981"/>
            <a:ext cx="1426744" cy="83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859377" y="2582785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8959337" y="4726534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6634533" y="4847574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628584" y="1774115"/>
            <a:ext cx="2432693" cy="8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Rechteck 20"/>
          <p:cNvSpPr/>
          <p:nvPr/>
        </p:nvSpPr>
        <p:spPr>
          <a:xfrm rot="16200000">
            <a:off x="9476657" y="3645398"/>
            <a:ext cx="1920323" cy="2404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 21"/>
          <p:cNvSpPr/>
          <p:nvPr/>
        </p:nvSpPr>
        <p:spPr>
          <a:xfrm>
            <a:off x="6743700" y="5486493"/>
            <a:ext cx="3431983" cy="8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 22"/>
          <p:cNvSpPr/>
          <p:nvPr/>
        </p:nvSpPr>
        <p:spPr>
          <a:xfrm rot="16200000">
            <a:off x="5157088" y="3555153"/>
            <a:ext cx="2724379" cy="1319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277" y="2732569"/>
            <a:ext cx="1283346" cy="95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bgerundetes Rechteck 16"/>
          <p:cNvSpPr/>
          <p:nvPr/>
        </p:nvSpPr>
        <p:spPr>
          <a:xfrm>
            <a:off x="2242164" y="4325335"/>
            <a:ext cx="2521222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rgbClr val="008A8F"/>
                </a:solidFill>
                <a:latin typeface="Hand Of Sean Pro" pitchFamily="2" charset="0"/>
              </a:rPr>
              <a:t>Was nun?</a:t>
            </a:r>
            <a:endParaRPr lang="de-CH" sz="2000" dirty="0">
              <a:solidFill>
                <a:srgbClr val="008A8F"/>
              </a:solidFill>
              <a:latin typeface="Hand Of Sean Pro" pitchFamily="2" charset="0"/>
            </a:endParaRPr>
          </a:p>
        </p:txBody>
      </p:sp>
      <p:graphicFrame>
        <p:nvGraphicFramePr>
          <p:cNvPr id="18" name="Diagramm 17"/>
          <p:cNvGraphicFramePr/>
          <p:nvPr>
            <p:extLst>
              <p:ext uri="{D42A27DB-BD31-4B8C-83A1-F6EECF244321}">
                <p14:modId xmlns:p14="http://schemas.microsoft.com/office/powerpoint/2010/main" val="642165462"/>
              </p:ext>
            </p:extLst>
          </p:nvPr>
        </p:nvGraphicFramePr>
        <p:xfrm>
          <a:off x="5503164" y="1332792"/>
          <a:ext cx="6227796" cy="514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uppieren 6"/>
          <p:cNvGrpSpPr/>
          <p:nvPr/>
        </p:nvGrpSpPr>
        <p:grpSpPr>
          <a:xfrm>
            <a:off x="5147987" y="1053141"/>
            <a:ext cx="6452599" cy="5409678"/>
            <a:chOff x="5147987" y="1053141"/>
            <a:chExt cx="6452599" cy="5409678"/>
          </a:xfrm>
        </p:grpSpPr>
        <p:sp>
          <p:nvSpPr>
            <p:cNvPr id="5" name="Rechteck 4"/>
            <p:cNvSpPr/>
            <p:nvPr/>
          </p:nvSpPr>
          <p:spPr>
            <a:xfrm>
              <a:off x="5147987" y="2732568"/>
              <a:ext cx="4614529" cy="3730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6986057" y="3939488"/>
              <a:ext cx="4614529" cy="215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6089843" y="1053141"/>
              <a:ext cx="3144799" cy="215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504" y="3049586"/>
            <a:ext cx="1565734" cy="123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7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5722657" y="1395512"/>
            <a:ext cx="3511983" cy="2273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zweites Beispiel: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825624"/>
            <a:ext cx="5414526" cy="4784103"/>
          </a:xfrm>
        </p:spPr>
        <p:txBody>
          <a:bodyPr>
            <a:normAutofit/>
          </a:bodyPr>
          <a:lstStyle/>
          <a:p>
            <a:r>
              <a:rPr lang="de-CH" dirty="0" smtClean="0"/>
              <a:t>Kostenlose Rückgabe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Dein Handy kannst du an jeder Verkaufsstelle von Handys oder einer Sammelstelle von E + E Geräten abgeben. </a:t>
            </a: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 smtClean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 smtClean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 smtClean="0">
              <a:solidFill>
                <a:schemeClr val="tx1"/>
              </a:solidFill>
              <a:latin typeface="Source Sans Pro"/>
              <a:cs typeface="Source Sans Pro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9440813" y="1229977"/>
            <a:ext cx="1276342" cy="10399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uppieren 4"/>
          <p:cNvGrpSpPr/>
          <p:nvPr/>
        </p:nvGrpSpPr>
        <p:grpSpPr>
          <a:xfrm>
            <a:off x="5503164" y="1325510"/>
            <a:ext cx="6227796" cy="5156173"/>
            <a:chOff x="5503164" y="1325510"/>
            <a:chExt cx="6227796" cy="5156173"/>
          </a:xfrm>
        </p:grpSpPr>
        <p:graphicFrame>
          <p:nvGraphicFramePr>
            <p:cNvPr id="24" name="Diagramm 23"/>
            <p:cNvGraphicFramePr/>
            <p:nvPr>
              <p:extLst>
                <p:ext uri="{D42A27DB-BD31-4B8C-83A1-F6EECF244321}">
                  <p14:modId xmlns:p14="http://schemas.microsoft.com/office/powerpoint/2010/main" val="3968896997"/>
                </p:ext>
              </p:extLst>
            </p:nvPr>
          </p:nvGraphicFramePr>
          <p:xfrm>
            <a:off x="5503164" y="1332792"/>
            <a:ext cx="6227796" cy="514889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4" name="Rechteck 3"/>
            <p:cNvSpPr/>
            <p:nvPr/>
          </p:nvSpPr>
          <p:spPr>
            <a:xfrm>
              <a:off x="5518298" y="4029740"/>
              <a:ext cx="3498111" cy="241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5954233" y="1325510"/>
              <a:ext cx="3214575" cy="241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2052" name="Picture 4" descr="http://www.swissrecycling.ch/typo3temp/pics/aad9ba016c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84" y="2679405"/>
            <a:ext cx="1555329" cy="17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8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zweites Beispiel: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32586" cy="4302126"/>
          </a:xfrm>
        </p:spPr>
        <p:txBody>
          <a:bodyPr/>
          <a:lstStyle/>
          <a:p>
            <a:r>
              <a:rPr lang="de-CH" dirty="0" smtClean="0"/>
              <a:t>Abholauftrag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Die Annahmestelle erstellen bei der Recycling-Firma einen Abholauftrag.</a:t>
            </a:r>
            <a:endParaRPr lang="de-CH" sz="1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796797" y="1432650"/>
            <a:ext cx="3500875" cy="4053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170433" y="4189870"/>
            <a:ext cx="1019986" cy="11825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3771763710"/>
              </p:ext>
            </p:extLst>
          </p:nvPr>
        </p:nvGraphicFramePr>
        <p:xfrm>
          <a:off x="5503164" y="1332792"/>
          <a:ext cx="6227796" cy="514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pieren 4"/>
          <p:cNvGrpSpPr/>
          <p:nvPr/>
        </p:nvGrpSpPr>
        <p:grpSpPr>
          <a:xfrm>
            <a:off x="5497033" y="1039042"/>
            <a:ext cx="3590435" cy="3742113"/>
            <a:chOff x="5497033" y="1039042"/>
            <a:chExt cx="3590435" cy="3742113"/>
          </a:xfrm>
        </p:grpSpPr>
        <p:sp>
          <p:nvSpPr>
            <p:cNvPr id="4" name="Rechteck 3"/>
            <p:cNvSpPr/>
            <p:nvPr/>
          </p:nvSpPr>
          <p:spPr>
            <a:xfrm>
              <a:off x="5497033" y="1648047"/>
              <a:ext cx="2183393" cy="3133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Rechteck 8"/>
            <p:cNvSpPr/>
            <p:nvPr/>
          </p:nvSpPr>
          <p:spPr>
            <a:xfrm>
              <a:off x="6904075" y="1039042"/>
              <a:ext cx="2183393" cy="3133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34" y="2990240"/>
            <a:ext cx="1800000" cy="119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0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zweites Beispiel: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825625"/>
            <a:ext cx="3721079" cy="4302126"/>
          </a:xfrm>
        </p:spPr>
        <p:txBody>
          <a:bodyPr/>
          <a:lstStyle/>
          <a:p>
            <a:r>
              <a:rPr lang="de-CH" dirty="0" smtClean="0"/>
              <a:t>Rohstoffe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Die Recycling-Firma demontiert die Geräte sorgfältig und gewinnt wertvolle Rohstoffe zurück.</a:t>
            </a:r>
          </a:p>
        </p:txBody>
      </p:sp>
      <p:sp>
        <p:nvSpPr>
          <p:cNvPr id="4" name="Rechteck 3"/>
          <p:cNvSpPr/>
          <p:nvPr/>
        </p:nvSpPr>
        <p:spPr>
          <a:xfrm>
            <a:off x="6138743" y="1432650"/>
            <a:ext cx="3142646" cy="781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096000" y="2019300"/>
            <a:ext cx="1066800" cy="20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4198641965"/>
              </p:ext>
            </p:extLst>
          </p:nvPr>
        </p:nvGraphicFramePr>
        <p:xfrm>
          <a:off x="5503164" y="1332792"/>
          <a:ext cx="6227796" cy="514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7429">
            <a:off x="7952809" y="2959593"/>
            <a:ext cx="1201824" cy="152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6528391" y="1116419"/>
            <a:ext cx="2626242" cy="123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791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zweites Beispiel: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73502" cy="4302126"/>
          </a:xfrm>
        </p:spPr>
        <p:txBody>
          <a:bodyPr/>
          <a:lstStyle/>
          <a:p>
            <a:r>
              <a:rPr lang="de-CH" dirty="0" smtClean="0"/>
              <a:t>Neue Produkte</a:t>
            </a:r>
          </a:p>
          <a:p>
            <a:pPr>
              <a:lnSpc>
                <a:spcPct val="150000"/>
              </a:lnSpc>
            </a:pPr>
            <a:r>
              <a:rPr lang="de-CH" sz="1800" dirty="0" smtClean="0">
                <a:solidFill>
                  <a:schemeClr val="tx1"/>
                </a:solidFill>
              </a:rPr>
              <a:t>Aus </a:t>
            </a:r>
            <a:r>
              <a:rPr lang="de-CH" sz="1800" dirty="0">
                <a:solidFill>
                  <a:schemeClr val="tx1"/>
                </a:solidFill>
              </a:rPr>
              <a:t>den gewonnen Rohstoffen </a:t>
            </a:r>
            <a:r>
              <a:rPr lang="de-CH" sz="1800" dirty="0" smtClean="0">
                <a:solidFill>
                  <a:schemeClr val="tx1"/>
                </a:solidFill>
              </a:rPr>
              <a:t>entstehen neue Produkte. Zum Beispiel </a:t>
            </a:r>
            <a:r>
              <a:rPr lang="de-CH" sz="1800" smtClean="0">
                <a:solidFill>
                  <a:schemeClr val="tx1"/>
                </a:solidFill>
              </a:rPr>
              <a:t>Bestandteile für </a:t>
            </a:r>
            <a:r>
              <a:rPr lang="de-CH" sz="1800" dirty="0" smtClean="0">
                <a:solidFill>
                  <a:schemeClr val="tx1"/>
                </a:solidFill>
              </a:rPr>
              <a:t>Handys. </a:t>
            </a: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708900" y="1397000"/>
            <a:ext cx="1524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2853919063"/>
              </p:ext>
            </p:extLst>
          </p:nvPr>
        </p:nvGraphicFramePr>
        <p:xfrm>
          <a:off x="5503164" y="1332792"/>
          <a:ext cx="6227796" cy="514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hteck 3"/>
          <p:cNvSpPr/>
          <p:nvPr/>
        </p:nvSpPr>
        <p:spPr>
          <a:xfrm>
            <a:off x="9154633" y="1477926"/>
            <a:ext cx="1573618" cy="988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9154633" y="1708150"/>
            <a:ext cx="1573618" cy="758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146" name="Picture 2" descr="http://www.swissrecycling.ch/uploads/pics/Herstell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93" y="2764465"/>
            <a:ext cx="1449732" cy="217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8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3062">
            <a:off x="4608063" y="1087646"/>
            <a:ext cx="2157362" cy="16509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zweites Beispiel: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58422" cy="4302126"/>
          </a:xfrm>
        </p:spPr>
        <p:txBody>
          <a:bodyPr/>
          <a:lstStyle/>
          <a:p>
            <a:r>
              <a:rPr lang="de-CH" dirty="0"/>
              <a:t>A</a:t>
            </a:r>
            <a:r>
              <a:rPr lang="de-CH" dirty="0" smtClean="0"/>
              <a:t>lles beginnt von vorn!</a:t>
            </a:r>
          </a:p>
          <a:p>
            <a:pPr>
              <a:lnSpc>
                <a:spcPct val="150000"/>
              </a:lnSpc>
            </a:pPr>
            <a:r>
              <a:rPr lang="de-CH" sz="1800" dirty="0" smtClean="0">
                <a:solidFill>
                  <a:schemeClr val="tx1"/>
                </a:solidFill>
              </a:rPr>
              <a:t>Die neuen Produkte kommen in den Handel – in diesem Fall ein neues Handy. Vielleicht hast du in deinem neuen Gerät Rohstoffe aus deinem Alten – wer weiss?</a:t>
            </a:r>
            <a:endParaRPr lang="de-CH" sz="1800" dirty="0" smtClean="0">
              <a:solidFill>
                <a:srgbClr val="000000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1227089" y="50550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de-CH" sz="2000" dirty="0" smtClean="0">
                <a:solidFill>
                  <a:srgbClr val="008A8F"/>
                </a:solidFill>
                <a:latin typeface="Hand Of Sean Pro" pitchFamily="2" charset="0"/>
              </a:rPr>
              <a:t>Auch bei diesem Recycling-Beispiel wird der Kreislauf geschlossen!</a:t>
            </a:r>
            <a:endParaRPr lang="de-CH" sz="2000" dirty="0">
              <a:solidFill>
                <a:srgbClr val="008A8F"/>
              </a:solidFill>
              <a:latin typeface="Hand Of Sean Pro" pitchFamily="2" charset="0"/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2297993090"/>
              </p:ext>
            </p:extLst>
          </p:nvPr>
        </p:nvGraphicFramePr>
        <p:xfrm>
          <a:off x="5503164" y="1332792"/>
          <a:ext cx="6227796" cy="514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856" y="2869018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7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IMG_0699.JPG"/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b="2388"/>
          <a:stretch/>
        </p:blipFill>
        <p:spPr>
          <a:xfrm>
            <a:off x="4923054" y="1499338"/>
            <a:ext cx="5942155" cy="4606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Was ist das?</a:t>
            </a:r>
            <a:endParaRPr lang="de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838200" y="1825625"/>
            <a:ext cx="10515600" cy="29097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 smtClean="0">
                <a:solidFill>
                  <a:srgbClr val="000000"/>
                </a:solidFill>
              </a:rPr>
              <a:t>Zuerst einmal eine «dumme» Frage: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de-CH" sz="160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Wie heisst dieses Fahrzeug auf Englisch?</a:t>
            </a:r>
            <a:r>
              <a:rPr lang="de-CH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0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Recycling ist...</a:t>
            </a:r>
            <a:endParaRPr lang="de-CH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 rot="321676">
            <a:off x="21429" y="3733283"/>
            <a:ext cx="6239164" cy="2232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de-CH" sz="2400" dirty="0" smtClean="0">
                <a:solidFill>
                  <a:srgbClr val="EE741D"/>
                </a:solidFill>
              </a:rPr>
              <a:t>... das Zurückführen eines Stoffes in einen Kreislauf</a:t>
            </a:r>
            <a:endParaRPr lang="de-CH" sz="2400" dirty="0">
              <a:solidFill>
                <a:srgbClr val="EE741D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 rot="21058085">
            <a:off x="305374" y="1296636"/>
            <a:ext cx="6287711" cy="2232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de-CH" dirty="0" smtClean="0">
                <a:solidFill>
                  <a:srgbClr val="EE741D"/>
                </a:solidFill>
              </a:rPr>
              <a:t>... das Schliessen eines Kreislaufs.</a:t>
            </a:r>
            <a:endParaRPr lang="de-CH" dirty="0">
              <a:solidFill>
                <a:srgbClr val="EE741D"/>
              </a:solidFill>
            </a:endParaRP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690512237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07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1710268"/>
            <a:ext cx="6172200" cy="41338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dirty="0" smtClean="0"/>
              <a:t>Recycling ist sinnvoll!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Reduktion </a:t>
            </a:r>
            <a:r>
              <a:rPr lang="de-CH" sz="2000" dirty="0"/>
              <a:t>des Energieverbrauchs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Reduktion </a:t>
            </a:r>
            <a:r>
              <a:rPr lang="de-CH" sz="2000" dirty="0"/>
              <a:t>der </a:t>
            </a:r>
            <a:r>
              <a:rPr lang="de-CH" sz="2000" dirty="0" smtClean="0"/>
              <a:t>Treibhausgase *</a:t>
            </a:r>
            <a:endParaRPr lang="de-CH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Reduktion </a:t>
            </a:r>
            <a:r>
              <a:rPr lang="de-CH" sz="2000" dirty="0"/>
              <a:t>der Abfallmenge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CH" sz="2000" dirty="0" smtClean="0"/>
              <a:t>Rohstoffschonung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CH" sz="2000" dirty="0" smtClean="0"/>
          </a:p>
          <a:p>
            <a:pPr lvl="1"/>
            <a:r>
              <a:rPr lang="de-CH" sz="2000" dirty="0" smtClean="0"/>
              <a:t>* Willst du wissen, was der sogenannte „Treibhauseffekt“ ist? In der </a:t>
            </a:r>
            <a:r>
              <a:rPr lang="de-CH" sz="2000" dirty="0" smtClean="0">
                <a:hlinkClick r:id="rId2"/>
              </a:rPr>
              <a:t>ANTON APP</a:t>
            </a:r>
            <a:r>
              <a:rPr lang="de-CH" sz="2000" dirty="0" smtClean="0"/>
              <a:t> findest du unter der Rubrik </a:t>
            </a:r>
            <a:r>
              <a:rPr lang="de-CH" sz="2000" i="1" dirty="0" smtClean="0"/>
              <a:t>Klimawandel </a:t>
            </a:r>
            <a:r>
              <a:rPr lang="de-CH" sz="2000" dirty="0" smtClean="0"/>
              <a:t>die Übung „Der Treibhauseffekt“ ! </a:t>
            </a:r>
            <a:endParaRPr lang="de-CH" sz="2000" i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1468" y="2929466"/>
            <a:ext cx="3318932" cy="2615927"/>
          </a:xfrm>
        </p:spPr>
        <p:txBody>
          <a:bodyPr>
            <a:noAutofit/>
          </a:bodyPr>
          <a:lstStyle/>
          <a:p>
            <a:pPr marL="0" lvl="1" algn="ctr"/>
            <a:r>
              <a:rPr lang="de-DE" sz="2000" dirty="0" smtClean="0">
                <a:solidFill>
                  <a:srgbClr val="008A8F"/>
                </a:solidFill>
              </a:rPr>
              <a:t>Wegwerfen, Deponieren, Verbrennen und Vernichten sind keine sinnvollen Arten, mit </a:t>
            </a:r>
            <a:r>
              <a:rPr lang="de-DE" sz="2000" dirty="0" err="1" smtClean="0">
                <a:solidFill>
                  <a:srgbClr val="008A8F"/>
                </a:solidFill>
              </a:rPr>
              <a:t>rezyklierbarem</a:t>
            </a:r>
            <a:r>
              <a:rPr lang="de-DE" sz="2000" dirty="0" smtClean="0">
                <a:solidFill>
                  <a:srgbClr val="008A8F"/>
                </a:solidFill>
              </a:rPr>
              <a:t> Abfall umzugehen.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e-CH" sz="3600" dirty="0" smtClean="0"/>
              <a:t>Recycling statt Abfall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0584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1220058">
            <a:off x="56422" y="4714421"/>
            <a:ext cx="5467623" cy="1325563"/>
          </a:xfrm>
        </p:spPr>
        <p:txBody>
          <a:bodyPr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CH" sz="2200" dirty="0"/>
              <a:t>D</a:t>
            </a:r>
            <a:r>
              <a:rPr lang="de-CH" sz="2200" dirty="0" smtClean="0"/>
              <a:t>er Aufwand ist nicht gross!</a:t>
            </a:r>
            <a:endParaRPr lang="de-CH" sz="220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838201" y="3623735"/>
            <a:ext cx="4038599" cy="15239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Recycling funktioniert ähnlich.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Auch hier muss etwas dafür getan werden, damit der </a:t>
            </a:r>
            <a:r>
              <a:rPr lang="de-CH" sz="1600" dirty="0" smtClean="0">
                <a:latin typeface="Source Sans Pro Semibold"/>
                <a:cs typeface="Source Sans Pro Semibold"/>
              </a:rPr>
              <a:t>Kreislauf 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weitergeht!</a:t>
            </a: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 smtClean="0"/>
          </a:p>
        </p:txBody>
      </p:sp>
      <p:pic>
        <p:nvPicPr>
          <p:cNvPr id="8" name="Bild 7" descr="IMG_0699.JPG"/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b="2388"/>
          <a:stretch/>
        </p:blipFill>
        <p:spPr>
          <a:xfrm>
            <a:off x="6652256" y="1968385"/>
            <a:ext cx="3635350" cy="281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bgerundetes Rechteck 8"/>
          <p:cNvSpPr/>
          <p:nvPr/>
        </p:nvSpPr>
        <p:spPr>
          <a:xfrm>
            <a:off x="5865633" y="4827852"/>
            <a:ext cx="4751567" cy="1031162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008A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de-CH" sz="2000" dirty="0" smtClean="0">
                <a:solidFill>
                  <a:srgbClr val="FF6600"/>
                </a:solidFill>
                <a:latin typeface="Hand Of Sean Pro" pitchFamily="2" charset="0"/>
              </a:rPr>
              <a:t>Was musst du tun, damit Recycling funktioniert?</a:t>
            </a:r>
            <a:endParaRPr lang="de-CH" sz="2000" dirty="0">
              <a:solidFill>
                <a:srgbClr val="FF6600"/>
              </a:solidFill>
              <a:latin typeface="Hand Of Sean Pro" pitchFamily="2" charset="0"/>
            </a:endParaRPr>
          </a:p>
        </p:txBody>
      </p:sp>
      <p:pic>
        <p:nvPicPr>
          <p:cNvPr id="10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78" y="4336298"/>
            <a:ext cx="859538" cy="713233"/>
          </a:xfrm>
          <a:prstGeom prst="rect">
            <a:avLst/>
          </a:prstGeom>
        </p:spPr>
      </p:pic>
      <p:sp>
        <p:nvSpPr>
          <p:cNvPr id="11" name="Inhaltsplatzhalter 2"/>
          <p:cNvSpPr txBox="1">
            <a:spLocks/>
          </p:cNvSpPr>
          <p:nvPr/>
        </p:nvSpPr>
        <p:spPr>
          <a:xfrm>
            <a:off x="838204" y="1825628"/>
            <a:ext cx="4851399" cy="18319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 smtClean="0">
                <a:latin typeface="Source Sans Pro Semibold"/>
                <a:cs typeface="Source Sans Pro Semibold"/>
              </a:rPr>
              <a:t>Recycling ist das Schliessen eines Kreislaufs.</a:t>
            </a:r>
          </a:p>
          <a:p>
            <a:pPr marL="0" indent="0">
              <a:buNone/>
            </a:pPr>
            <a:endParaRPr lang="de-CH" sz="1600" dirty="0">
              <a:latin typeface="Source Sans Pro Semibold"/>
              <a:cs typeface="Source Sans Pro Semibol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B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eim Fahrrad fahren werden die Räder durch das </a:t>
            </a:r>
            <a:r>
              <a:rPr lang="de-CH" sz="1600" dirty="0" smtClean="0">
                <a:latin typeface="Source Sans Pro Semibold"/>
                <a:cs typeface="Source Sans Pro Semibold"/>
              </a:rPr>
              <a:t>Pedalen 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in Drehung und damit in Schwung gehalten.</a:t>
            </a: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 smtClean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r>
              <a:rPr lang="de-CH" dirty="0" smtClean="0"/>
              <a:t>Wie beim Fahrrad...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22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Recycling ist...</a:t>
            </a:r>
            <a:endParaRPr lang="de-CH" dirty="0"/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266652346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el 1"/>
          <p:cNvSpPr txBox="1">
            <a:spLocks/>
          </p:cNvSpPr>
          <p:nvPr/>
        </p:nvSpPr>
        <p:spPr>
          <a:xfrm rot="21058085">
            <a:off x="305374" y="1296636"/>
            <a:ext cx="6287711" cy="2232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de-CH" dirty="0" smtClean="0">
                <a:solidFill>
                  <a:srgbClr val="EE741D"/>
                </a:solidFill>
              </a:rPr>
              <a:t>... das Schliessen eines Kreislaufs.</a:t>
            </a:r>
            <a:endParaRPr lang="de-CH" dirty="0">
              <a:solidFill>
                <a:srgbClr val="EE741D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1496833" y="4827846"/>
            <a:ext cx="5056367" cy="177614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008A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2800" dirty="0">
                <a:solidFill>
                  <a:srgbClr val="000000"/>
                </a:solidFill>
                <a:latin typeface="Hand Of Sean Pro"/>
                <a:cs typeface="Hand Of Sean Pro"/>
              </a:rPr>
              <a:t>Was wird </a:t>
            </a:r>
            <a:r>
              <a:rPr lang="de-CH" sz="2800" dirty="0" smtClean="0">
                <a:solidFill>
                  <a:srgbClr val="FF6600"/>
                </a:solidFill>
                <a:latin typeface="Hand Of Sean Pro"/>
                <a:cs typeface="Hand Of Sean Pro"/>
              </a:rPr>
              <a:t>«</a:t>
            </a:r>
            <a:r>
              <a:rPr lang="de-CH" sz="2800" dirty="0" err="1" smtClean="0">
                <a:solidFill>
                  <a:srgbClr val="FF6600"/>
                </a:solidFill>
                <a:latin typeface="Hand Of Sean Pro"/>
                <a:cs typeface="Hand Of Sean Pro"/>
              </a:rPr>
              <a:t>re</a:t>
            </a:r>
            <a:r>
              <a:rPr lang="de-CH" sz="2800" dirty="0" err="1" smtClean="0">
                <a:solidFill>
                  <a:srgbClr val="008A8F"/>
                </a:solidFill>
                <a:latin typeface="Hand Of Sean Pro"/>
                <a:cs typeface="Hand Of Sean Pro"/>
              </a:rPr>
              <a:t>cycled</a:t>
            </a:r>
            <a:r>
              <a:rPr lang="de-CH" sz="2800" dirty="0" smtClean="0">
                <a:solidFill>
                  <a:srgbClr val="008A8F"/>
                </a:solidFill>
                <a:latin typeface="Hand Of Sean Pro"/>
                <a:cs typeface="Hand Of Sean Pro"/>
              </a:rPr>
              <a:t>»</a:t>
            </a:r>
            <a:r>
              <a:rPr lang="de-CH" sz="2800" dirty="0" smtClean="0">
                <a:solidFill>
                  <a:srgbClr val="000000"/>
                </a:solidFill>
                <a:latin typeface="Hand Of Sean Pro"/>
                <a:cs typeface="Hand Of Sean Pro"/>
              </a:rPr>
              <a:t>?</a:t>
            </a:r>
            <a:endParaRPr lang="de-CH" sz="2800" dirty="0">
              <a:solidFill>
                <a:srgbClr val="000000"/>
              </a:solidFill>
              <a:latin typeface="Hand Of Sean Pro"/>
              <a:cs typeface="Hand Of Sean Pro"/>
            </a:endParaRPr>
          </a:p>
          <a:p>
            <a:pPr>
              <a:lnSpc>
                <a:spcPct val="130000"/>
              </a:lnSpc>
            </a:pPr>
            <a:r>
              <a:rPr lang="de-CH" sz="20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Überlegt euch, welche Stoffe – nebst </a:t>
            </a:r>
            <a:r>
              <a:rPr lang="de-CH" sz="20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Glas und </a:t>
            </a:r>
            <a:r>
              <a:rPr lang="de-CH" sz="200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E+E Geräten </a:t>
            </a:r>
            <a:r>
              <a:rPr lang="de-CH" sz="20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– noch </a:t>
            </a:r>
            <a:r>
              <a:rPr lang="de-CH" sz="2000" dirty="0" err="1">
                <a:solidFill>
                  <a:schemeClr val="tx1"/>
                </a:solidFill>
                <a:latin typeface="Source Sans Pro Semibold"/>
                <a:cs typeface="Source Sans Pro Semibold"/>
              </a:rPr>
              <a:t>rezykliert</a:t>
            </a:r>
            <a:r>
              <a:rPr lang="de-CH" sz="20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 werden!</a:t>
            </a:r>
          </a:p>
        </p:txBody>
      </p:sp>
      <p:pic>
        <p:nvPicPr>
          <p:cNvPr id="10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4336292"/>
            <a:ext cx="859538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3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Auftrag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Nenne weitere Stoffe, die </a:t>
            </a:r>
            <a:r>
              <a:rPr lang="de-DE" dirty="0" err="1" smtClean="0"/>
              <a:t>rezykliert</a:t>
            </a:r>
            <a:r>
              <a:rPr lang="de-DE" dirty="0" smtClean="0"/>
              <a:t> werden!		Zusatzauftrag für Recyclingprofis!</a:t>
            </a:r>
          </a:p>
          <a:p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9055"/>
              </p:ext>
            </p:extLst>
          </p:nvPr>
        </p:nvGraphicFramePr>
        <p:xfrm>
          <a:off x="838200" y="2434166"/>
          <a:ext cx="4619625" cy="342106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619625"/>
              </a:tblGrid>
              <a:tr h="380118">
                <a:tc>
                  <a:txBody>
                    <a:bodyPr/>
                    <a:lstStyle/>
                    <a:p>
                      <a:r>
                        <a:rPr lang="de-DE" b="0" dirty="0" smtClean="0"/>
                        <a:t>Glas</a:t>
                      </a:r>
                      <a:endParaRPr lang="de-DE" b="0" dirty="0"/>
                    </a:p>
                  </a:txBody>
                  <a:tcPr/>
                </a:tc>
              </a:tr>
              <a:tr h="380118">
                <a:tc>
                  <a:txBody>
                    <a:bodyPr/>
                    <a:lstStyle/>
                    <a:p>
                      <a:r>
                        <a:rPr lang="de-DE" dirty="0" smtClean="0"/>
                        <a:t>Elektrische und elektronische Geräte (E+E)</a:t>
                      </a:r>
                      <a:endParaRPr lang="de-DE" dirty="0"/>
                    </a:p>
                  </a:txBody>
                  <a:tcPr/>
                </a:tc>
              </a:tr>
              <a:tr h="38011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80118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80118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8011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8011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8011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8011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6369844" y="2434166"/>
            <a:ext cx="40719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der </a:t>
            </a:r>
            <a:r>
              <a:rPr lang="de-DE" dirty="0" smtClean="0">
                <a:hlinkClick r:id="rId2"/>
              </a:rPr>
              <a:t>Anton App </a:t>
            </a:r>
            <a:r>
              <a:rPr lang="de-DE" dirty="0" smtClean="0"/>
              <a:t>findest du unter der Rubrik </a:t>
            </a:r>
            <a:r>
              <a:rPr lang="de-DE" i="1" dirty="0" smtClean="0"/>
              <a:t>Klimaschutz </a:t>
            </a:r>
            <a:r>
              <a:rPr lang="de-DE" dirty="0" smtClean="0"/>
              <a:t>weitere Aufgaben!</a:t>
            </a:r>
          </a:p>
          <a:p>
            <a:endParaRPr lang="de-DE" dirty="0" smtClean="0"/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Mülltrennung und Recycling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Clever einkaufen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Verpackung vermeiden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Reparieren und weiterverwenden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u</a:t>
            </a:r>
            <a:r>
              <a:rPr lang="de-DE" dirty="0" smtClean="0"/>
              <a:t>sw.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92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Besser als Recycling ist.....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82723"/>
            <a:ext cx="3990975" cy="5175251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...weniger zu kaufen!</a:t>
            </a:r>
          </a:p>
          <a:p>
            <a:r>
              <a:rPr lang="de-DE" dirty="0" smtClean="0"/>
              <a:t>Meistens besitzen wir viel mehr, als wir wirklich benötigen! Um gar nicht erst </a:t>
            </a:r>
            <a:r>
              <a:rPr lang="de-DE" dirty="0" err="1" smtClean="0"/>
              <a:t>recyclen</a:t>
            </a:r>
            <a:r>
              <a:rPr lang="de-DE" dirty="0" smtClean="0"/>
              <a:t> zu müssen, wäre es besser einfach weniger zu kaufen!</a:t>
            </a:r>
          </a:p>
          <a:p>
            <a:r>
              <a:rPr lang="de-DE" dirty="0" smtClean="0"/>
              <a:t>Diese Pyramide zeigt, was man tun kann, bevor etwas neu gekauft wird.</a:t>
            </a:r>
          </a:p>
          <a:p>
            <a:r>
              <a:rPr lang="de-DE" dirty="0" smtClean="0"/>
              <a:t>Gefällt dir ein Spielzeug nicht mehr? Verschenke es oder tausche es mit jemandem gegen ein anderes Spielzeug! </a:t>
            </a:r>
          </a:p>
          <a:p>
            <a:r>
              <a:rPr lang="de-DE" dirty="0" smtClean="0"/>
              <a:t>Gibt es Dinge, die du bereits tust? Welche Idee willst du demnächst ausprobieren?</a:t>
            </a:r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221" y="1690687"/>
            <a:ext cx="7080667" cy="49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Zusatzauftrag für </a:t>
            </a:r>
            <a:r>
              <a:rPr lang="de-DE" dirty="0" err="1" smtClean="0"/>
              <a:t>Upcycling</a:t>
            </a:r>
            <a:r>
              <a:rPr lang="de-DE" dirty="0" smtClean="0"/>
              <a:t>-Profis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820275" cy="4302126"/>
          </a:xfrm>
        </p:spPr>
        <p:txBody>
          <a:bodyPr>
            <a:normAutofit/>
          </a:bodyPr>
          <a:lstStyle/>
          <a:p>
            <a:r>
              <a:rPr lang="de-DE" dirty="0" err="1" smtClean="0"/>
              <a:t>Upcycling</a:t>
            </a:r>
            <a:r>
              <a:rPr lang="de-DE" dirty="0" smtClean="0"/>
              <a:t> ist die umweltfreundliche Variante des Bastelns!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upcycle</a:t>
            </a:r>
            <a:r>
              <a:rPr lang="de-DE" dirty="0" smtClean="0"/>
              <a:t> bedeutet soviel wie „aufwerten“.</a:t>
            </a:r>
          </a:p>
          <a:p>
            <a:r>
              <a:rPr lang="de-DE" dirty="0" smtClean="0"/>
              <a:t>Du verwendest zum Basteln „Müll“ wie Zeitungen, Karton, WC-Rollen, Verpackungsmaterial, Tetra-Pack, Holzresten, PET-Flaschen, leere </a:t>
            </a:r>
            <a:r>
              <a:rPr lang="de-DE" dirty="0" err="1" smtClean="0"/>
              <a:t>Konfi</a:t>
            </a:r>
            <a:r>
              <a:rPr lang="de-DE" dirty="0" smtClean="0"/>
              <a:t>-Gläser und alles, was man sonst noch wegwerfen würde!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580" y="3513743"/>
            <a:ext cx="5751513" cy="32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9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13"/>
            <a:ext cx="2647950" cy="661987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12713"/>
            <a:ext cx="5219700" cy="391477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725" y="112713"/>
            <a:ext cx="3807642" cy="512762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087" y="4214952"/>
            <a:ext cx="3679825" cy="245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Links zu </a:t>
            </a:r>
            <a:r>
              <a:rPr lang="de-DE" dirty="0" err="1" smtClean="0"/>
              <a:t>Upcycling</a:t>
            </a:r>
            <a:r>
              <a:rPr lang="de-DE" dirty="0" smtClean="0"/>
              <a:t>-Bastelideen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Klicke </a:t>
            </a:r>
            <a:r>
              <a:rPr lang="de-DE" dirty="0"/>
              <a:t>auf diesen Link, um auf die </a:t>
            </a:r>
            <a:r>
              <a:rPr lang="de-DE" dirty="0" err="1"/>
              <a:t>Geolino</a:t>
            </a:r>
            <a:r>
              <a:rPr lang="de-DE" dirty="0"/>
              <a:t>-Seite zu gelangen und werde zum </a:t>
            </a:r>
            <a:r>
              <a:rPr lang="de-DE" dirty="0" err="1"/>
              <a:t>Upcycle</a:t>
            </a:r>
            <a:r>
              <a:rPr lang="de-DE" dirty="0"/>
              <a:t>-Profi!</a:t>
            </a:r>
            <a:endParaRPr lang="de-DE" dirty="0">
              <a:hlinkClick r:id="rId2"/>
            </a:endParaRPr>
          </a:p>
          <a:p>
            <a:r>
              <a:rPr lang="de-DE" dirty="0">
                <a:hlinkClick r:id="rId2"/>
              </a:rPr>
              <a:t>Basteln: Aus Alt mach Neu</a:t>
            </a:r>
            <a:r>
              <a:rPr lang="de-DE" dirty="0" smtClean="0">
                <a:hlinkClick r:id="rId2"/>
              </a:rPr>
              <a:t>!</a:t>
            </a:r>
            <a:endParaRPr lang="de-DE" dirty="0"/>
          </a:p>
          <a:p>
            <a:r>
              <a:rPr lang="de-DE" dirty="0">
                <a:hlinkClick r:id="rId3"/>
              </a:rPr>
              <a:t>Blumen aus Eierkartons basteln</a:t>
            </a: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Hast du etwas ausprobiert? Wenn du willst, kannst du mir ein Foto davon auf </a:t>
            </a:r>
            <a:r>
              <a:rPr lang="de-DE" dirty="0" err="1" smtClean="0"/>
              <a:t>Whatsapp</a:t>
            </a:r>
            <a:r>
              <a:rPr lang="de-DE" dirty="0" smtClean="0"/>
              <a:t> senden!</a:t>
            </a:r>
          </a:p>
          <a:p>
            <a:endParaRPr lang="de-DE" dirty="0"/>
          </a:p>
          <a:p>
            <a:r>
              <a:rPr lang="de-DE" dirty="0" smtClean="0"/>
              <a:t>Viel </a:t>
            </a:r>
            <a:r>
              <a:rPr lang="de-DE" dirty="0" err="1" smtClean="0"/>
              <a:t>Spass</a:t>
            </a:r>
            <a:r>
              <a:rPr lang="de-DE" dirty="0" smtClean="0"/>
              <a:t>!!!</a:t>
            </a:r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02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IMG_0699.JPG"/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b="2388"/>
          <a:stretch/>
        </p:blipFill>
        <p:spPr>
          <a:xfrm>
            <a:off x="4923054" y="1499338"/>
            <a:ext cx="5942155" cy="4606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Ein Bike!</a:t>
            </a:r>
            <a:endParaRPr lang="de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838200" y="1825625"/>
            <a:ext cx="10515600" cy="4328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Oder ein </a:t>
            </a:r>
            <a:r>
              <a:rPr lang="de-CH" dirty="0" err="1" smtClean="0">
                <a:latin typeface="Source Sans Pro Semibold"/>
                <a:cs typeface="Source Sans Pro Semibold"/>
              </a:rPr>
              <a:t>Bi</a:t>
            </a:r>
            <a:r>
              <a:rPr lang="de-CH" dirty="0" err="1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cycle</a:t>
            </a:r>
            <a:r>
              <a:rPr lang="de-CH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.</a:t>
            </a:r>
          </a:p>
          <a:p>
            <a:pPr marL="0" indent="0">
              <a:buNone/>
            </a:pPr>
            <a:endParaRPr lang="de-CH" sz="1600" dirty="0"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r>
              <a:rPr lang="de-CH" sz="1600" dirty="0" smtClean="0">
                <a:latin typeface="Source Sans Pro Semibold"/>
                <a:cs typeface="Source Sans Pro Semibold"/>
              </a:rPr>
              <a:t>«bi» 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heisst </a:t>
            </a:r>
            <a:r>
              <a:rPr lang="de-CH" sz="1600" dirty="0" smtClean="0">
                <a:latin typeface="Source Sans Pro Semibold"/>
                <a:cs typeface="Source Sans Pro Semibold"/>
              </a:rPr>
              <a:t>«zwei»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.</a:t>
            </a:r>
          </a:p>
          <a:p>
            <a:pPr marL="0" indent="0">
              <a:buNone/>
            </a:pP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«</a:t>
            </a:r>
            <a:r>
              <a:rPr lang="de-CH" sz="1600" dirty="0" err="1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cycle</a:t>
            </a: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»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heisst </a:t>
            </a: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«Rad» 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oder </a:t>
            </a: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«Kreis»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.</a:t>
            </a:r>
          </a:p>
          <a:p>
            <a:pPr marL="0" indent="0">
              <a:buNone/>
            </a:pP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Also ist dies ein </a:t>
            </a:r>
            <a:r>
              <a:rPr lang="de-CH" sz="1600" dirty="0" smtClean="0">
                <a:latin typeface="Source Sans Pro Semibold"/>
                <a:cs typeface="Source Sans Pro Semibold"/>
              </a:rPr>
              <a:t>«Zwei</a:t>
            </a: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rad»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.</a:t>
            </a: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endParaRPr lang="de-CH" sz="1600" dirty="0" smtClean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endParaRPr lang="de-CH" sz="1600" dirty="0" smtClean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r>
              <a:rPr lang="de-CH" sz="160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 </a:t>
            </a: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 smtClean="0"/>
          </a:p>
        </p:txBody>
      </p:sp>
      <p:sp>
        <p:nvSpPr>
          <p:cNvPr id="5" name="Abgerundetes Rechteck 4"/>
          <p:cNvSpPr/>
          <p:nvPr/>
        </p:nvSpPr>
        <p:spPr>
          <a:xfrm>
            <a:off x="1450243" y="5250368"/>
            <a:ext cx="3271867" cy="789557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«</a:t>
            </a:r>
            <a:r>
              <a:rPr lang="de-CH" sz="2000" dirty="0" err="1" smtClean="0">
                <a:solidFill>
                  <a:srgbClr val="008A8F"/>
                </a:solidFill>
                <a:latin typeface="Hand Of Sean Pro" pitchFamily="2" charset="0"/>
              </a:rPr>
              <a:t>cycle</a:t>
            </a:r>
            <a:r>
              <a:rPr lang="de-CH" sz="20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»</a:t>
            </a:r>
            <a:r>
              <a:rPr lang="de-CH" sz="2000" dirty="0" smtClean="0">
                <a:solidFill>
                  <a:srgbClr val="008A8F"/>
                </a:solidFill>
                <a:latin typeface="Hand Of Sean Pro" pitchFamily="2" charset="0"/>
              </a:rPr>
              <a:t> </a:t>
            </a:r>
            <a:r>
              <a:rPr lang="de-CH" sz="2000" dirty="0" smtClean="0">
                <a:solidFill>
                  <a:srgbClr val="008A8F"/>
                </a:solidFill>
                <a:latin typeface="Hand Of Sean Pro" pitchFamily="2" charset="0"/>
              </a:rPr>
              <a:t>heisst Kreis</a:t>
            </a:r>
            <a:endParaRPr lang="de-CH" sz="2000" dirty="0">
              <a:solidFill>
                <a:srgbClr val="008A8F"/>
              </a:solidFill>
              <a:latin typeface="Hand Of Sean Pro" pitchFamily="2" charset="0"/>
            </a:endParaRPr>
          </a:p>
        </p:txBody>
      </p:sp>
      <p:pic>
        <p:nvPicPr>
          <p:cNvPr id="8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86" y="4758814"/>
            <a:ext cx="859538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2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 txBox="1">
            <a:spLocks/>
          </p:cNvSpPr>
          <p:nvPr/>
        </p:nvSpPr>
        <p:spPr>
          <a:xfrm>
            <a:off x="838200" y="1825625"/>
            <a:ext cx="10515600" cy="4328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So viel vorweg.</a:t>
            </a:r>
          </a:p>
          <a:p>
            <a:pPr marL="0" indent="0">
              <a:buNone/>
            </a:pP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Zurück zu unserer Frage:</a:t>
            </a:r>
          </a:p>
          <a:p>
            <a:pPr marL="0" indent="0">
              <a:buNone/>
            </a:pPr>
            <a:endParaRPr lang="de-CH" sz="1600" dirty="0" smtClean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r>
              <a:rPr lang="de-CH" sz="2400" dirty="0" smtClean="0">
                <a:solidFill>
                  <a:srgbClr val="000000"/>
                </a:solidFill>
                <a:latin typeface="Source Sans Pro Semibold"/>
                <a:cs typeface="Source Sans Pro Semibold"/>
              </a:rPr>
              <a:t>Was ist </a:t>
            </a:r>
            <a:r>
              <a:rPr lang="de-CH" sz="2400" dirty="0" smtClean="0">
                <a:latin typeface="Source Sans Pro Semibold"/>
                <a:cs typeface="Source Sans Pro Semibold"/>
              </a:rPr>
              <a:t>«Re</a:t>
            </a:r>
            <a:r>
              <a:rPr lang="de-CH" sz="24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cycling»</a:t>
            </a:r>
            <a:r>
              <a:rPr lang="de-CH" sz="2400" dirty="0" smtClean="0">
                <a:solidFill>
                  <a:srgbClr val="000000"/>
                </a:solidFill>
                <a:latin typeface="Source Sans Pro Semibold"/>
                <a:cs typeface="Source Sans Pro Semibold"/>
              </a:rPr>
              <a:t>?</a:t>
            </a:r>
          </a:p>
          <a:p>
            <a:pPr marL="0" indent="0">
              <a:buNone/>
            </a:pPr>
            <a:endParaRPr lang="de-CH" sz="2400" dirty="0" smtClean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r>
              <a:rPr lang="de-CH" sz="1600" dirty="0" smtClean="0">
                <a:solidFill>
                  <a:schemeClr val="tx1"/>
                </a:solidFill>
                <a:latin typeface="Source Sans Pro" panose="020B0503030403020204" pitchFamily="34" charset="0"/>
              </a:rPr>
              <a:t> </a:t>
            </a: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 smtClean="0"/>
          </a:p>
        </p:txBody>
      </p:sp>
      <p:pic>
        <p:nvPicPr>
          <p:cNvPr id="9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714" y="1024466"/>
            <a:ext cx="6174951" cy="474980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Rechteck 1"/>
          <p:cNvSpPr/>
          <p:nvPr/>
        </p:nvSpPr>
        <p:spPr>
          <a:xfrm rot="19808091">
            <a:off x="8935631" y="1797761"/>
            <a:ext cx="1820205" cy="433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98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Woher kommt </a:t>
            </a:r>
            <a:r>
              <a:rPr lang="de-CH" dirty="0"/>
              <a:t>das Wort </a:t>
            </a:r>
            <a:r>
              <a:rPr lang="de-CH" dirty="0" smtClean="0"/>
              <a:t>«Recycling»?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000000"/>
                </a:solidFill>
              </a:rPr>
              <a:t>Englisch</a:t>
            </a:r>
            <a:r>
              <a:rPr lang="de-CH" dirty="0">
                <a:solidFill>
                  <a:srgbClr val="000000"/>
                </a:solidFill>
              </a:rPr>
              <a:t>,</a:t>
            </a:r>
            <a:r>
              <a:rPr lang="de-CH" dirty="0" smtClean="0">
                <a:solidFill>
                  <a:srgbClr val="000000"/>
                </a:solidFill>
              </a:rPr>
              <a:t> </a:t>
            </a:r>
            <a:r>
              <a:rPr lang="de-CH" dirty="0" smtClean="0">
                <a:solidFill>
                  <a:srgbClr val="008A8F"/>
                </a:solidFill>
              </a:rPr>
              <a:t>Griechisch</a:t>
            </a:r>
            <a:r>
              <a:rPr lang="de-CH" dirty="0" smtClean="0"/>
              <a:t> </a:t>
            </a:r>
            <a:r>
              <a:rPr lang="de-CH" dirty="0" smtClean="0">
                <a:solidFill>
                  <a:srgbClr val="000000"/>
                </a:solidFill>
              </a:rPr>
              <a:t>oder</a:t>
            </a:r>
            <a:r>
              <a:rPr lang="de-CH" dirty="0" smtClean="0"/>
              <a:t> Lateinisch?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CH" sz="1600" dirty="0" smtClean="0">
              <a:latin typeface="Source Sans Pro Semibold"/>
              <a:cs typeface="Source Sans Pro Semibold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1600" dirty="0" smtClean="0">
                <a:latin typeface="Source Sans Pro Semibold"/>
                <a:cs typeface="Source Sans Pro Semibold"/>
              </a:rPr>
              <a:t>«Re</a:t>
            </a: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cycling»</a:t>
            </a:r>
            <a:r>
              <a:rPr lang="de-CH" sz="1600" dirty="0" smtClean="0">
                <a:latin typeface="Source Sans Pro Semibold"/>
                <a:cs typeface="Source Sans Pro Semibold"/>
              </a:rPr>
              <a:t> 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ist ein Lehnwort aus dem Englischen.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CH" sz="1600" dirty="0" smtClean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Dieses englische Wort ist eine Mischung aus je einem lateinischen und einem griechischen Wort.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1600" dirty="0" smtClean="0">
                <a:latin typeface="Source Sans Pro Semibold"/>
                <a:cs typeface="Source Sans Pro Semibold"/>
              </a:rPr>
              <a:t>«re-» 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bedeutet im Lateinischen – als Vorsilbe verwendet</a:t>
            </a:r>
            <a:r>
              <a:rPr lang="de-CH" sz="1600" dirty="0" smtClean="0">
                <a:solidFill>
                  <a:srgbClr val="000000"/>
                </a:solidFill>
                <a:latin typeface="Source Sans Pro Semibold"/>
                <a:cs typeface="Source Sans Pro Semibold"/>
              </a:rPr>
              <a:t>: </a:t>
            </a:r>
            <a:r>
              <a:rPr lang="de-CH" sz="1600" dirty="0" smtClean="0">
                <a:latin typeface="Source Sans Pro Semibold"/>
                <a:cs typeface="Source Sans Pro Semibold"/>
              </a:rPr>
              <a:t>«wieder».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«</a:t>
            </a:r>
            <a:r>
              <a:rPr lang="de-CH" sz="1600" dirty="0" err="1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kyklos</a:t>
            </a: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» 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bedeutet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 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im Griechischen: </a:t>
            </a: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«Kreis».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1058085">
            <a:off x="2810551" y="3415592"/>
            <a:ext cx="8757611" cy="1325563"/>
          </a:xfrm>
        </p:spPr>
        <p:txBody>
          <a:bodyPr/>
          <a:lstStyle/>
          <a:p>
            <a:r>
              <a:rPr lang="de-CH" dirty="0" smtClean="0">
                <a:solidFill>
                  <a:srgbClr val="EE741D"/>
                </a:solidFill>
              </a:rPr>
              <a:t>«wieder </a:t>
            </a:r>
            <a:r>
              <a:rPr lang="de-CH" dirty="0" smtClean="0"/>
              <a:t>in </a:t>
            </a:r>
            <a:r>
              <a:rPr lang="de-CH" dirty="0"/>
              <a:t>den </a:t>
            </a:r>
            <a:r>
              <a:rPr lang="de-CH" dirty="0" smtClean="0"/>
              <a:t>Kreis bringen»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25712"/>
          </a:xfrm>
        </p:spPr>
        <p:txBody>
          <a:bodyPr/>
          <a:lstStyle/>
          <a:p>
            <a:r>
              <a:rPr lang="de-CH" dirty="0" smtClean="0"/>
              <a:t>«re </a:t>
            </a:r>
            <a:r>
              <a:rPr lang="de-CH" dirty="0"/>
              <a:t>» </a:t>
            </a:r>
            <a:r>
              <a:rPr lang="de-CH" dirty="0" smtClean="0">
                <a:solidFill>
                  <a:schemeClr val="tx1"/>
                </a:solidFill>
              </a:rPr>
              <a:t>–</a:t>
            </a:r>
            <a:r>
              <a:rPr lang="de-CH" dirty="0" smtClean="0"/>
              <a:t> </a:t>
            </a:r>
            <a:r>
              <a:rPr lang="de-CH" dirty="0" smtClean="0">
                <a:solidFill>
                  <a:srgbClr val="008A8F"/>
                </a:solidFill>
              </a:rPr>
              <a:t>«</a:t>
            </a:r>
            <a:r>
              <a:rPr lang="de-CH" dirty="0" err="1" smtClean="0">
                <a:solidFill>
                  <a:srgbClr val="008A8F"/>
                </a:solidFill>
              </a:rPr>
              <a:t>kyklos</a:t>
            </a:r>
            <a:r>
              <a:rPr lang="de-CH" dirty="0" smtClean="0">
                <a:solidFill>
                  <a:srgbClr val="008A8F"/>
                </a:solidFill>
              </a:rPr>
              <a:t>» </a:t>
            </a:r>
            <a:r>
              <a:rPr lang="de-CH" dirty="0" smtClean="0">
                <a:solidFill>
                  <a:schemeClr val="tx1"/>
                </a:solidFill>
              </a:rPr>
              <a:t>oder</a:t>
            </a:r>
            <a:r>
              <a:rPr lang="de-CH" dirty="0" smtClean="0"/>
              <a:t> «wieder» </a:t>
            </a:r>
            <a:r>
              <a:rPr lang="de-CH" b="1" dirty="0">
                <a:solidFill>
                  <a:srgbClr val="008A8F"/>
                </a:solidFill>
                <a:latin typeface="Source Sans Pro" panose="020B0503030403020204" pitchFamily="34" charset="0"/>
              </a:rPr>
              <a:t>–</a:t>
            </a:r>
            <a:r>
              <a:rPr lang="de-CH" dirty="0">
                <a:solidFill>
                  <a:srgbClr val="008A8F"/>
                </a:solidFill>
                <a:latin typeface="Source Sans Pro" panose="020B0503030403020204" pitchFamily="34" charset="0"/>
              </a:rPr>
              <a:t> </a:t>
            </a:r>
            <a:r>
              <a:rPr lang="de-CH" dirty="0" smtClean="0">
                <a:solidFill>
                  <a:srgbClr val="008A8F"/>
                </a:solidFill>
              </a:rPr>
              <a:t>«Kreis» </a:t>
            </a:r>
            <a:r>
              <a:rPr lang="de-CH" dirty="0">
                <a:solidFill>
                  <a:schemeClr val="tx1"/>
                </a:solidFill>
                <a:latin typeface="Source Sans Pro" panose="020B0503030403020204" pitchFamily="34" charset="0"/>
              </a:rPr>
              <a:t>...</a:t>
            </a:r>
          </a:p>
          <a:p>
            <a:endParaRPr lang="de-CH" dirty="0" smtClean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CH" sz="1600" dirty="0" smtClean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Also bedeutet </a:t>
            </a:r>
            <a:r>
              <a:rPr lang="de-CH" sz="1600" dirty="0" smtClean="0">
                <a:latin typeface="Source Sans Pro Semibold"/>
                <a:cs typeface="Source Sans Pro Semibold"/>
              </a:rPr>
              <a:t>«Re</a:t>
            </a: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cycling» 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so etwas wie: </a:t>
            </a:r>
            <a:r>
              <a:rPr lang="de-CH" sz="1600" dirty="0" smtClean="0">
                <a:solidFill>
                  <a:srgbClr val="FF6600"/>
                </a:solidFill>
                <a:latin typeface="Source Sans Pro Semibold"/>
                <a:cs typeface="Source Sans Pro Semibold"/>
              </a:rPr>
              <a:t>«wieder 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– </a:t>
            </a: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Kreis</a:t>
            </a:r>
            <a:r>
              <a:rPr lang="de-CH" sz="1600" dirty="0" smtClean="0">
                <a:solidFill>
                  <a:srgbClr val="008A8F"/>
                </a:solidFill>
              </a:rPr>
              <a:t>»</a:t>
            </a:r>
            <a:r>
              <a:rPr lang="de-CH" sz="1600" dirty="0" smtClean="0">
                <a:solidFill>
                  <a:srgbClr val="008A8F"/>
                </a:solidFill>
                <a:latin typeface="Source Sans Pro Semibold"/>
                <a:cs typeface="Source Sans Pro Semibold"/>
              </a:rPr>
              <a:t> </a:t>
            </a:r>
            <a:r>
              <a:rPr lang="de-CH" sz="1600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oder...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r>
              <a:rPr lang="de-CH" dirty="0" smtClean="0"/>
              <a:t>Was bedeutet «Recycling»?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08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Recycling ist...</a:t>
            </a:r>
            <a:endParaRPr lang="de-CH" dirty="0"/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2901332907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el 1"/>
          <p:cNvSpPr txBox="1">
            <a:spLocks/>
          </p:cNvSpPr>
          <p:nvPr/>
        </p:nvSpPr>
        <p:spPr>
          <a:xfrm rot="21058085">
            <a:off x="-56205" y="1102310"/>
            <a:ext cx="7253376" cy="2232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de-CH" dirty="0" smtClean="0">
                <a:solidFill>
                  <a:srgbClr val="EE741D"/>
                </a:solidFill>
              </a:rPr>
              <a:t>... das Zurückbringen eines Stoffes in den Kreislauf.</a:t>
            </a:r>
            <a:endParaRPr lang="de-CH" dirty="0">
              <a:solidFill>
                <a:srgbClr val="EE741D"/>
              </a:solidFill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838201" y="5649198"/>
            <a:ext cx="5105145" cy="6016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 smtClean="0">
                <a:solidFill>
                  <a:schemeClr val="tx1"/>
                </a:solidFill>
                <a:latin typeface="Source Sans Pro Semibold"/>
                <a:cs typeface="Source Sans Pro Semibold"/>
              </a:rPr>
              <a:t>Sehen wir uns ein Beispiel an.</a:t>
            </a:r>
          </a:p>
          <a:p>
            <a:pPr marL="0" indent="0">
              <a:buNone/>
            </a:pPr>
            <a:endParaRPr lang="de-CH" sz="1600" dirty="0">
              <a:latin typeface="Source Sans Pro Semibold"/>
              <a:cs typeface="Source Sans Pro Semibold"/>
            </a:endParaRPr>
          </a:p>
          <a:p>
            <a:pPr marL="0" indent="0">
              <a:lnSpc>
                <a:spcPct val="150000"/>
              </a:lnSpc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 smtClean="0"/>
          </a:p>
        </p:txBody>
      </p:sp>
    </p:spTree>
    <p:extLst>
      <p:ext uri="{BB962C8B-B14F-4D97-AF65-F5344CB8AC3E}">
        <p14:creationId xmlns:p14="http://schemas.microsoft.com/office/powerpoint/2010/main" val="2141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m 19"/>
          <p:cNvGraphicFramePr/>
          <p:nvPr>
            <p:extLst>
              <p:ext uri="{D42A27DB-BD31-4B8C-83A1-F6EECF244321}">
                <p14:modId xmlns:p14="http://schemas.microsoft.com/office/powerpoint/2010/main" val="1916505547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So funktioniert Recycling 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3034392" cy="4302126"/>
          </a:xfrm>
        </p:spPr>
        <p:txBody>
          <a:bodyPr/>
          <a:lstStyle/>
          <a:p>
            <a:r>
              <a:rPr lang="de-CH" dirty="0" smtClean="0"/>
              <a:t>Alles beginnt 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... mit einem Rohstoff.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Zum Beispiel:</a:t>
            </a:r>
          </a:p>
        </p:txBody>
      </p:sp>
      <p:sp>
        <p:nvSpPr>
          <p:cNvPr id="13" name="Rechteck 12"/>
          <p:cNvSpPr/>
          <p:nvPr/>
        </p:nvSpPr>
        <p:spPr>
          <a:xfrm>
            <a:off x="7807898" y="1332792"/>
            <a:ext cx="1426744" cy="83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859377" y="2582785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8959337" y="4726534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6634533" y="4847574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/>
          <p:cNvSpPr/>
          <p:nvPr/>
        </p:nvSpPr>
        <p:spPr>
          <a:xfrm>
            <a:off x="1482810" y="50550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 smtClean="0">
                <a:solidFill>
                  <a:srgbClr val="008A8F"/>
                </a:solidFill>
                <a:latin typeface="Hand Of Sean Pro" pitchFamily="2" charset="0"/>
              </a:rPr>
              <a:t>Quarzsand, Soda und Kalk</a:t>
            </a:r>
            <a:endParaRPr lang="de-CH" sz="2000" dirty="0">
              <a:solidFill>
                <a:srgbClr val="008A8F"/>
              </a:solidFill>
              <a:latin typeface="Hand Of Sean Pro" pitchFamily="2" charset="0"/>
            </a:endParaRPr>
          </a:p>
        </p:txBody>
      </p:sp>
      <p:pic>
        <p:nvPicPr>
          <p:cNvPr id="19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53" y="4563452"/>
            <a:ext cx="859538" cy="713233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8757" y="2458298"/>
            <a:ext cx="2984654" cy="348047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628584" y="1774115"/>
            <a:ext cx="2432693" cy="8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Rechteck 20"/>
          <p:cNvSpPr/>
          <p:nvPr/>
        </p:nvSpPr>
        <p:spPr>
          <a:xfrm rot="16200000">
            <a:off x="9692360" y="3870050"/>
            <a:ext cx="2432693" cy="155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 21"/>
          <p:cNvSpPr/>
          <p:nvPr/>
        </p:nvSpPr>
        <p:spPr>
          <a:xfrm>
            <a:off x="6743700" y="5695149"/>
            <a:ext cx="3431983" cy="8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 22"/>
          <p:cNvSpPr/>
          <p:nvPr/>
        </p:nvSpPr>
        <p:spPr>
          <a:xfrm rot="16200000">
            <a:off x="5157086" y="3555153"/>
            <a:ext cx="2724379" cy="1319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92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3758966320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hteck 10"/>
          <p:cNvSpPr/>
          <p:nvPr/>
        </p:nvSpPr>
        <p:spPr>
          <a:xfrm>
            <a:off x="5722657" y="1395512"/>
            <a:ext cx="3511983" cy="2273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816726" y="3026222"/>
            <a:ext cx="3568573" cy="35269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So funktioniert Recycling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825624"/>
            <a:ext cx="5414526" cy="4784103"/>
          </a:xfrm>
        </p:spPr>
        <p:txBody>
          <a:bodyPr>
            <a:normAutofit/>
          </a:bodyPr>
          <a:lstStyle/>
          <a:p>
            <a:r>
              <a:rPr lang="de-CH" dirty="0" smtClean="0"/>
              <a:t>Herstellung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 smtClean="0">
                <a:solidFill>
                  <a:schemeClr val="tx1"/>
                </a:solidFill>
              </a:rPr>
              <a:t>Aus dem Rohstoff wird etwas hergestellt.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600" dirty="0" smtClean="0">
                <a:solidFill>
                  <a:schemeClr val="tx1"/>
                </a:solidFill>
              </a:rPr>
              <a:t>Beim Schmelzen von Quarzsand, Soda und Kalk entsteht...</a:t>
            </a: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 smtClean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 smtClean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 smtClean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600" dirty="0" smtClean="0">
                <a:solidFill>
                  <a:schemeClr val="tx1"/>
                </a:solidFill>
                <a:latin typeface="Source Sans Pro"/>
                <a:cs typeface="Source Sans Pro"/>
              </a:rPr>
              <a:t>Der Schmelzvorgang benötigt sehr viel Energie.</a:t>
            </a: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292" y="2417628"/>
            <a:ext cx="2084506" cy="322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rafi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4" y="3537806"/>
            <a:ext cx="859538" cy="713233"/>
          </a:xfrm>
          <a:prstGeom prst="rect">
            <a:avLst/>
          </a:prstGeom>
        </p:spPr>
      </p:pic>
      <p:sp>
        <p:nvSpPr>
          <p:cNvPr id="19" name="Abgerundetes Rechteck 18"/>
          <p:cNvSpPr/>
          <p:nvPr/>
        </p:nvSpPr>
        <p:spPr>
          <a:xfrm>
            <a:off x="1467131" y="4029360"/>
            <a:ext cx="3450377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600" dirty="0" smtClean="0">
                <a:solidFill>
                  <a:srgbClr val="008A8F"/>
                </a:solidFill>
                <a:latin typeface="Hand Of Sean Pro" pitchFamily="2" charset="0"/>
              </a:rPr>
              <a:t>... Glas!</a:t>
            </a:r>
            <a:endParaRPr lang="de-CH" sz="3600" dirty="0">
              <a:solidFill>
                <a:srgbClr val="008A8F"/>
              </a:solidFill>
              <a:latin typeface="Hand Of Sean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1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 Swissrecycl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D8A0CA65-3C66-4091-BC42-EB2285961845}" vid="{D6EF0D80-BEAE-4F0E-82BB-60EE55B0445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0FDC1EF176014E845E9F54CA3642F8" ma:contentTypeVersion="0" ma:contentTypeDescription="Ein neues Dokument erstellen." ma:contentTypeScope="" ma:versionID="145d731639aeae1d5c3e25ebc554bc9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968034-59EA-4FA9-97B4-E9A2173F799A}">
  <ds:schemaRefs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3226BC-2498-4C62-86F5-32BAC43375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FEF4CA0-C53F-4B3F-B630-6412E29D29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1067</Words>
  <Application>Microsoft Macintosh PowerPoint</Application>
  <PresentationFormat>Breitbild</PresentationFormat>
  <Paragraphs>241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Calibri</vt:lpstr>
      <vt:lpstr>Hand Of Sean Pro</vt:lpstr>
      <vt:lpstr>Source Sans Pro</vt:lpstr>
      <vt:lpstr>Source Sans Pro Semibold</vt:lpstr>
      <vt:lpstr>Arial</vt:lpstr>
      <vt:lpstr>Vorlage Swissrecycling</vt:lpstr>
      <vt:lpstr>Was ist Recycling?</vt:lpstr>
      <vt:lpstr>Was ist das?</vt:lpstr>
      <vt:lpstr>Ein Bike!</vt:lpstr>
      <vt:lpstr>PowerPoint-Präsentation</vt:lpstr>
      <vt:lpstr>Woher kommt das Wort «Recycling»?</vt:lpstr>
      <vt:lpstr>«wieder in den Kreis bringen»</vt:lpstr>
      <vt:lpstr>Recycling ist...</vt:lpstr>
      <vt:lpstr>So funktioniert Recycling </vt:lpstr>
      <vt:lpstr>So funktioniert Recycling</vt:lpstr>
      <vt:lpstr>So funktioniert Recycling</vt:lpstr>
      <vt:lpstr>So funktioniert Recycling</vt:lpstr>
      <vt:lpstr>So funktioniert Recycling</vt:lpstr>
      <vt:lpstr>So funktioniert Recycling</vt:lpstr>
      <vt:lpstr>Ein zweites Beispiel: </vt:lpstr>
      <vt:lpstr>Ein zweites Beispiel: </vt:lpstr>
      <vt:lpstr>Ein zweites Beispiel: </vt:lpstr>
      <vt:lpstr>Ein zweites Beispiel:</vt:lpstr>
      <vt:lpstr>Ein zweites Beispiel:</vt:lpstr>
      <vt:lpstr>Ein zweites Beispiel:</vt:lpstr>
      <vt:lpstr>Recycling ist...</vt:lpstr>
      <vt:lpstr>Recycling statt Abfall</vt:lpstr>
      <vt:lpstr>Der Aufwand ist nicht gross!</vt:lpstr>
      <vt:lpstr>Recycling ist...</vt:lpstr>
      <vt:lpstr>Auftrag</vt:lpstr>
      <vt:lpstr>Besser als Recycling ist.....</vt:lpstr>
      <vt:lpstr>Zusatzauftrag für Upcycling-Profis</vt:lpstr>
      <vt:lpstr>PowerPoint-Präsentation</vt:lpstr>
      <vt:lpstr>Links zu Upcycling-Bastelideen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brigitte.mantovani</dc:creator>
  <cp:lastModifiedBy>Tairi Marigona</cp:lastModifiedBy>
  <cp:revision>92</cp:revision>
  <cp:lastPrinted>2014-07-29T10:25:22Z</cp:lastPrinted>
  <dcterms:created xsi:type="dcterms:W3CDTF">2014-04-22T07:45:21Z</dcterms:created>
  <dcterms:modified xsi:type="dcterms:W3CDTF">2020-04-27T11:50:29Z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0x010100FA0FDC1EF176014E845E9F54CA3642F8</vt:lpwstr>
  </property>
</Properties>
</file>