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0" r:id="rId3"/>
    <p:sldId id="269" r:id="rId4"/>
    <p:sldId id="279" r:id="rId5"/>
    <p:sldId id="281" r:id="rId6"/>
    <p:sldId id="282" r:id="rId7"/>
    <p:sldId id="259" r:id="rId8"/>
    <p:sldId id="270" r:id="rId9"/>
    <p:sldId id="258" r:id="rId10"/>
    <p:sldId id="273" r:id="rId11"/>
    <p:sldId id="284" r:id="rId12"/>
    <p:sldId id="278" r:id="rId13"/>
    <p:sldId id="262" r:id="rId14"/>
    <p:sldId id="263" r:id="rId15"/>
    <p:sldId id="275" r:id="rId16"/>
    <p:sldId id="276" r:id="rId17"/>
    <p:sldId id="277" r:id="rId18"/>
    <p:sldId id="264" r:id="rId19"/>
    <p:sldId id="285" r:id="rId20"/>
  </p:sldIdLst>
  <p:sldSz cx="12188825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5179"/>
  </p:normalViewPr>
  <p:slideViewPr>
    <p:cSldViewPr>
      <p:cViewPr varScale="1">
        <p:scale>
          <a:sx n="78" d="100"/>
          <a:sy n="78" d="100"/>
        </p:scale>
        <p:origin x="208" y="35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D00A37-108F-4EB3-A4B6-A983F4D329B2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F1ED03-2AF3-47EF-8F01-A49EDAD31C5A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 smtClean="0"/>
              <a:t>Textmasterformat durch Klicken bearbeiten</a:t>
            </a:r>
          </a:p>
          <a:p>
            <a:pPr lvl="1" rtl="0"/>
            <a:r>
              <a:rPr lang="de-DE" dirty="0" smtClean="0"/>
              <a:t>Zweite Ebene</a:t>
            </a:r>
          </a:p>
          <a:p>
            <a:pPr lvl="2" rtl="0"/>
            <a:r>
              <a:rPr lang="de-DE" dirty="0" smtClean="0"/>
              <a:t>Dritte Ebene</a:t>
            </a:r>
          </a:p>
          <a:p>
            <a:pPr lvl="3" rtl="0"/>
            <a:r>
              <a:rPr lang="de-DE" dirty="0" smtClean="0"/>
              <a:t>Vierte Ebene</a:t>
            </a:r>
          </a:p>
          <a:p>
            <a:pPr lvl="4" rtl="0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88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52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61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3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227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152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7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CH" smtClean="0"/>
              <a:t>Master-Untertitelformat bearbeiten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6316D2-9896-47A0-BD17-E634AF455023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7F9E4-7A00-4E92-9DB2-17891E6287D7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59A6D1-412D-476E-80D8-0E8E3EE9084B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D4BC19-13A2-4896-B0C4-F6B7A71101D2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CH" smtClean="0"/>
              <a:t>Mastertextformat bearbeiten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4BEE94-D7D7-476A-83BC-393428DDA868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30A0EE-C8E8-4375-B08E-14B955B00CCA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87B078-1C71-4259-AB7E-3F17F7FAE46D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D789A7-75C8-4C8A-8B5F-23095651F559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937F97-DD64-45F0-91EA-C02C44F3325C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CH" smtClean="0"/>
              <a:t>Mastertextformat bearbeiten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CH" smtClean="0"/>
              <a:t>Mastertextformat bearbeiten</a:t>
            </a:r>
          </a:p>
          <a:p>
            <a:pPr lvl="1" rtl="0"/>
            <a:r>
              <a:rPr lang="de-CH" smtClean="0"/>
              <a:t>Zweite Ebene</a:t>
            </a:r>
          </a:p>
          <a:p>
            <a:pPr lvl="2" rtl="0"/>
            <a:r>
              <a:rPr lang="de-CH" smtClean="0"/>
              <a:t>Dritte Ebene</a:t>
            </a:r>
          </a:p>
          <a:p>
            <a:pPr lvl="3" rtl="0"/>
            <a:r>
              <a:rPr lang="de-CH" smtClean="0"/>
              <a:t>Vierte Ebene</a:t>
            </a:r>
          </a:p>
          <a:p>
            <a:pPr lvl="4" rtl="0"/>
            <a:r>
              <a:rPr lang="de-CH" smtClean="0"/>
              <a:t>Fünfte Ebene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9C6460-5010-4B58-A43F-5C08EA599457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de-CH" smtClean="0"/>
              <a:t>Mastertitelformat bearbeiten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CH" smtClean="0"/>
              <a:t>Mastertextformat bearbeiten</a:t>
            </a:r>
          </a:p>
        </p:txBody>
      </p:sp>
      <p:sp>
        <p:nvSpPr>
          <p:cNvPr id="3" name="Bildplatzhalt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CH" smtClean="0"/>
              <a:t>Bild auf Platzhalter ziehen oder durch Klicken auf Symbol hinzufügen</a:t>
            </a:r>
            <a:endParaRPr lang="de-DE" dirty="0"/>
          </a:p>
        </p:txBody>
      </p:sp>
      <p:pic>
        <p:nvPicPr>
          <p:cNvPr id="9" name="Bild 4" descr="Leerer Platzhalter zum Hinzufügen eines Bilds. Klicken Sie auf den Platzhalter, und wählen Sie das hinzuzufügende Bild au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 smtClean="0"/>
              <a:t>Textmasterformat durch Klicken bearbeiten</a:t>
            </a:r>
          </a:p>
          <a:p>
            <a:pPr lvl="1" rtl="0"/>
            <a:r>
              <a:rPr lang="de-DE" dirty="0" smtClean="0"/>
              <a:t>Zweite Ebene</a:t>
            </a:r>
          </a:p>
          <a:p>
            <a:pPr lvl="2" rtl="0"/>
            <a:r>
              <a:rPr lang="de-DE" dirty="0" smtClean="0"/>
              <a:t>Dritte Ebene</a:t>
            </a:r>
          </a:p>
          <a:p>
            <a:pPr lvl="3" rtl="0"/>
            <a:r>
              <a:rPr lang="de-DE" dirty="0" smtClean="0"/>
              <a:t>Vierte Ebene</a:t>
            </a:r>
          </a:p>
          <a:p>
            <a:pPr lvl="4" rtl="0"/>
            <a:r>
              <a:rPr lang="de-DE" dirty="0" smtClean="0"/>
              <a:t>Fünfte Ebene</a:t>
            </a:r>
          </a:p>
          <a:p>
            <a:pPr lvl="5" rtl="0"/>
            <a:r>
              <a:rPr lang="de-DE" dirty="0" smtClean="0"/>
              <a:t>Sechste Ebene</a:t>
            </a:r>
          </a:p>
          <a:p>
            <a:pPr lvl="6" rtl="0"/>
            <a:r>
              <a:rPr lang="de-DE" dirty="0" smtClean="0"/>
              <a:t>Siebte Ebene</a:t>
            </a:r>
          </a:p>
          <a:p>
            <a:pPr lvl="7" rtl="0"/>
            <a:r>
              <a:rPr lang="de-DE" dirty="0" smtClean="0"/>
              <a:t>Achte Ebene</a:t>
            </a:r>
          </a:p>
          <a:p>
            <a:pPr lvl="8" rtl="0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711426F6-68D9-4103-BFA2-762B2E4529E7}" type="datetime1">
              <a:rPr lang="de-DE" smtClean="0"/>
              <a:t>09.04.20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Salvador Dal</a:t>
            </a:r>
            <a:r>
              <a:rPr lang="de-CH" dirty="0" err="1" smtClean="0"/>
              <a:t>í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/>
              <a:t>1904-1989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Surrealismus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762000"/>
          </a:xfrm>
        </p:spPr>
        <p:txBody>
          <a:bodyPr rtlCol="0"/>
          <a:lstStyle/>
          <a:p>
            <a:pPr rtl="0"/>
            <a:r>
              <a:rPr lang="de-DE" dirty="0" smtClean="0"/>
              <a:t>Anfänge: 1920 in Frankreich</a:t>
            </a:r>
          </a:p>
          <a:p>
            <a:pPr rtl="0"/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197868" y="2348880"/>
            <a:ext cx="9925746" cy="4104456"/>
          </a:xfrm>
        </p:spPr>
        <p:txBody>
          <a:bodyPr rtlCol="0">
            <a:normAutofit/>
          </a:bodyPr>
          <a:lstStyle/>
          <a:p>
            <a:r>
              <a:rPr lang="de-DE" dirty="0" smtClean="0"/>
              <a:t>Aus dem Französischen übersetzt bedeutet "</a:t>
            </a:r>
            <a:r>
              <a:rPr lang="de-DE" dirty="0" err="1" smtClean="0"/>
              <a:t>surréalisme</a:t>
            </a:r>
            <a:r>
              <a:rPr lang="de-DE" dirty="0" smtClean="0"/>
              <a:t>" soviel wie "über dem Realen", also dem Wirklichen. Das Surreale bezeichnet etwas, das jeglicher Realität enthoben ist und unwirklich und traumhaft erscheint.</a:t>
            </a:r>
          </a:p>
          <a:p>
            <a:r>
              <a:rPr lang="de-DE" dirty="0" smtClean="0"/>
              <a:t>Ziel der Künstler und Autoren:  gängige Sichtweisen und Regeln brechen und das menschliche Bewusstsein erweitern</a:t>
            </a:r>
          </a:p>
          <a:p>
            <a:r>
              <a:rPr lang="de-DE" dirty="0" smtClean="0"/>
              <a:t> deshalb gilt diese Kunstrichtung als anarchistisch (gesetzlos) und </a:t>
            </a:r>
            <a:r>
              <a:rPr lang="de-DE" dirty="0" smtClean="0"/>
              <a:t>revolutionär</a:t>
            </a:r>
            <a:endParaRPr lang="de-DE" dirty="0" smtClean="0"/>
          </a:p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Auflehnung gegen die bürgerliche Kunstauffassung und die „verlogene“ Moral der „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Bourgoisie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 (gemeint ist die obere Schicht der Gesellschaft)</a:t>
            </a:r>
          </a:p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Surrealistische Kunst galt immer wieder als provokant, herausfordernd, aufsässig und gewagt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780" y="2514601"/>
            <a:ext cx="10794032" cy="2819400"/>
          </a:xfrm>
        </p:spPr>
        <p:txBody>
          <a:bodyPr rtlCol="0"/>
          <a:lstStyle/>
          <a:p>
            <a:pPr rtl="0"/>
            <a:r>
              <a:rPr lang="de-DE" dirty="0" smtClean="0"/>
              <a:t>Berühmte Werke von Dal</a:t>
            </a:r>
            <a:r>
              <a:rPr lang="de-CH" dirty="0" err="1" smtClean="0"/>
              <a:t>í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9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smtClean="0"/>
              <a:t>Erstes Gemälde von Dal</a:t>
            </a:r>
            <a:r>
              <a:rPr lang="de-CH" dirty="0" err="1" smtClean="0"/>
              <a:t>í</a:t>
            </a:r>
            <a:endParaRPr lang="de-CH" dirty="0"/>
          </a:p>
          <a:p>
            <a:r>
              <a:rPr lang="de-CH" dirty="0" smtClean="0"/>
              <a:t>Im Alter von 6 Jahren gemalt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46" y="14990"/>
            <a:ext cx="434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Beispielwerke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60" y="-14262"/>
            <a:ext cx="9693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79" y="-1504"/>
            <a:ext cx="8024635" cy="68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11331"/>
            <a:ext cx="10280871" cy="68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40" y="692696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40" y="331813"/>
            <a:ext cx="4869904" cy="65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0094" y="1340768"/>
            <a:ext cx="3597424" cy="1924050"/>
          </a:xfrm>
        </p:spPr>
        <p:txBody>
          <a:bodyPr rtlCol="0">
            <a:normAutofit/>
          </a:bodyPr>
          <a:lstStyle/>
          <a:p>
            <a:pPr rtl="0"/>
            <a:r>
              <a:rPr lang="de-DE" dirty="0" smtClean="0"/>
              <a:t>Salvador </a:t>
            </a:r>
            <a:r>
              <a:rPr lang="de-DE" dirty="0" smtClean="0"/>
              <a:t>Dal</a:t>
            </a:r>
            <a:r>
              <a:rPr lang="de-CH" dirty="0" err="1" smtClean="0"/>
              <a:t>í</a:t>
            </a:r>
            <a:r>
              <a:rPr lang="de-CH" dirty="0" smtClean="0"/>
              <a:t> </a:t>
            </a:r>
            <a:r>
              <a:rPr lang="de-DE" dirty="0" smtClean="0"/>
              <a:t>und </a:t>
            </a:r>
            <a:r>
              <a:rPr lang="de-DE" dirty="0" smtClean="0"/>
              <a:t>sein Haustier (ein Ozelot)</a:t>
            </a:r>
            <a:endParaRPr lang="de-DE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835" b="16835"/>
          <a:stretch>
            <a:fillRect/>
          </a:stretch>
        </p:blipFill>
        <p:spPr>
          <a:xfrm>
            <a:off x="5662364" y="908720"/>
            <a:ext cx="5616624" cy="496165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8" y="3754909"/>
            <a:ext cx="2794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804" y="450649"/>
            <a:ext cx="3276599" cy="771922"/>
          </a:xfrm>
        </p:spPr>
        <p:txBody>
          <a:bodyPr/>
          <a:lstStyle/>
          <a:p>
            <a:r>
              <a:rPr lang="de-DE" dirty="0" smtClean="0"/>
              <a:t>Arbeitsauftrag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646956" y="1700808"/>
            <a:ext cx="3719264" cy="2880320"/>
          </a:xfrm>
        </p:spPr>
        <p:txBody>
          <a:bodyPr>
            <a:noAutofit/>
          </a:bodyPr>
          <a:lstStyle/>
          <a:p>
            <a:r>
              <a:rPr lang="de-DE" sz="1800" dirty="0" smtClean="0"/>
              <a:t>Wer sitzt am Tisch?</a:t>
            </a:r>
          </a:p>
          <a:p>
            <a:r>
              <a:rPr lang="de-DE" sz="1800" dirty="0" smtClean="0"/>
              <a:t>Zeichne das Bild fertig. Lass dich von den surrealistischen Bilder inspirieren. Die Vorlage findest du auf der Homepage zum Herunterladen.</a:t>
            </a:r>
          </a:p>
          <a:p>
            <a:r>
              <a:rPr lang="de-DE" sz="1800" dirty="0" smtClean="0"/>
              <a:t>Schicke mir das Bild per </a:t>
            </a:r>
            <a:r>
              <a:rPr lang="de-DE" sz="1800" dirty="0" err="1" smtClean="0"/>
              <a:t>Whatsapp</a:t>
            </a:r>
            <a:r>
              <a:rPr lang="de-DE" sz="1800" dirty="0" smtClean="0"/>
              <a:t>!</a:t>
            </a:r>
            <a:endParaRPr lang="de-DE" sz="18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737" b="15737"/>
          <a:stretch>
            <a:fillRect/>
          </a:stretch>
        </p:blipFill>
        <p:spPr>
          <a:xfrm>
            <a:off x="5446340" y="980728"/>
            <a:ext cx="5867401" cy="51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7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Salvador Dal</a:t>
            </a:r>
            <a:r>
              <a:rPr lang="de-CH" dirty="0" err="1" smtClean="0"/>
              <a:t>í</a:t>
            </a:r>
            <a:r>
              <a:rPr lang="de-CH" dirty="0" smtClean="0"/>
              <a:t>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765" y="2132856"/>
            <a:ext cx="4191000" cy="4191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0800000" flipV="1">
            <a:off x="6287823" y="2118353"/>
            <a:ext cx="48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Hauptsache auffallen!</a:t>
            </a:r>
          </a:p>
          <a:p>
            <a:r>
              <a:rPr lang="de-DE" sz="2800" dirty="0" smtClean="0"/>
              <a:t>Mit seinem langen Schnurrbart und immer übertrieben elegant gekleidet erreichte der Künstler sein Ziel aufzufallen!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5092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Genie und Wahnsinn – Salvador Dal</a:t>
            </a:r>
            <a:r>
              <a:rPr lang="de-CH" dirty="0" err="1" smtClean="0"/>
              <a:t>í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de-DE" dirty="0" smtClean="0"/>
              <a:t>11.05.1904 in Spanien geboren</a:t>
            </a:r>
          </a:p>
          <a:p>
            <a:pPr rtl="0"/>
            <a:r>
              <a:rPr lang="de-DE" dirty="0" smtClean="0"/>
              <a:t>14 Jahre:  erste Möglichkeit seine Bilder auszustellen</a:t>
            </a:r>
          </a:p>
          <a:p>
            <a:pPr rtl="0"/>
            <a:r>
              <a:rPr lang="de-DE" dirty="0" smtClean="0"/>
              <a:t>17 Jahre:  seine Mutter stirbt </a:t>
            </a:r>
            <a:r>
              <a:rPr lang="de-DE" dirty="0" smtClean="0">
                <a:sym typeface="Wingdings"/>
              </a:rPr>
              <a:t> Aus Schmerz wird Ansporn berühmt zu werden</a:t>
            </a:r>
          </a:p>
          <a:p>
            <a:pPr rtl="0"/>
            <a:r>
              <a:rPr lang="de-DE" dirty="0" smtClean="0">
                <a:sym typeface="Wingdings"/>
              </a:rPr>
              <a:t>Probiert verschiedene Mal-Stile aus: impressionistisch, pointilistisch, realistisch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Impressionistisches Bild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4" y="2348880"/>
            <a:ext cx="5057013" cy="4191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95686" y="2348880"/>
            <a:ext cx="43596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Impression = Eindruck</a:t>
            </a:r>
          </a:p>
          <a:p>
            <a:r>
              <a:rPr lang="de-DE" sz="2400" dirty="0" smtClean="0"/>
              <a:t>Die Maler versuchten ihre Stimmungen und Eindrücke, die sie beim Malen hatten, festzuhalten.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91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Pointilistisches Bild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080" y="2204864"/>
            <a:ext cx="4976326" cy="4191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86500" y="2204864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p</a:t>
            </a:r>
            <a:r>
              <a:rPr lang="de-DE" sz="2400" dirty="0" err="1" smtClean="0"/>
              <a:t>oint</a:t>
            </a:r>
            <a:r>
              <a:rPr lang="de-DE" sz="2400" dirty="0" smtClean="0"/>
              <a:t> (frz.) = Punkt</a:t>
            </a:r>
          </a:p>
          <a:p>
            <a:r>
              <a:rPr lang="de-DE" sz="2400" dirty="0" err="1"/>
              <a:t>p</a:t>
            </a:r>
            <a:r>
              <a:rPr lang="de-DE" sz="2400" dirty="0" err="1" smtClean="0"/>
              <a:t>ointiller</a:t>
            </a:r>
            <a:r>
              <a:rPr lang="de-DE" sz="2400" dirty="0" smtClean="0"/>
              <a:t> (frz.) = mit Punkten darstellen</a:t>
            </a:r>
          </a:p>
          <a:p>
            <a:endParaRPr lang="de-DE" sz="2400" dirty="0"/>
          </a:p>
          <a:p>
            <a:r>
              <a:rPr lang="de-DE" sz="2400" dirty="0" smtClean="0"/>
              <a:t>Durch viele kleine Punkte entsteht ein Ganzes.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67254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Realistisches Bild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414" y="2276872"/>
            <a:ext cx="4968126" cy="38164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814492" y="2276872"/>
            <a:ext cx="520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</a:t>
            </a:r>
            <a:r>
              <a:rPr lang="de-DE" sz="2400" dirty="0" smtClean="0"/>
              <a:t>eal = echt</a:t>
            </a:r>
          </a:p>
          <a:p>
            <a:r>
              <a:rPr lang="de-DE" sz="2400" dirty="0" smtClean="0"/>
              <a:t>Die Bilder werden wirklichkeitsnah dargestellt (wie ein Foto).</a:t>
            </a:r>
          </a:p>
        </p:txBody>
      </p:sp>
    </p:spTree>
    <p:extLst>
      <p:ext uri="{BB962C8B-B14F-4D97-AF65-F5344CB8AC3E}">
        <p14:creationId xmlns:p14="http://schemas.microsoft.com/office/powerpoint/2010/main" val="181857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 smtClean="0"/>
              <a:t>Dal</a:t>
            </a:r>
            <a:r>
              <a:rPr lang="de-CH" dirty="0" err="1" smtClean="0"/>
              <a:t>í</a:t>
            </a:r>
            <a:r>
              <a:rPr lang="de-CH" dirty="0" smtClean="0"/>
              <a:t> der </a:t>
            </a:r>
            <a:r>
              <a:rPr lang="de-CH" dirty="0" smtClean="0"/>
              <a:t>Auffällige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Kein netter Junge von nebenan</a:t>
            </a:r>
          </a:p>
          <a:p>
            <a:r>
              <a:rPr lang="de-DE" dirty="0" err="1" smtClean="0"/>
              <a:t>Aussergewöhnliche</a:t>
            </a:r>
            <a:r>
              <a:rPr lang="de-DE" dirty="0" smtClean="0"/>
              <a:t>, auf sich selbst zentrierte Persönlichkeit, eckt überall an</a:t>
            </a:r>
          </a:p>
          <a:p>
            <a:r>
              <a:rPr lang="de-DE" dirty="0" smtClean="0"/>
              <a:t>Schon im 1. Jahr an der Kunstakademie in Madrid findet er Lehrer unfähig</a:t>
            </a:r>
          </a:p>
          <a:p>
            <a:r>
              <a:rPr lang="de-DE" dirty="0" smtClean="0"/>
              <a:t>Wird für 1 Jahr aus dem Studium ausgeschlossen, weil er Aufstand anzettelt</a:t>
            </a:r>
          </a:p>
          <a:p>
            <a:r>
              <a:rPr lang="de-DE" dirty="0" smtClean="0"/>
              <a:t>1926: soll Prüfung ablegen und sagt: </a:t>
            </a:r>
            <a:r>
              <a:rPr lang="de-DE" dirty="0" smtClean="0"/>
              <a:t>„Da </a:t>
            </a:r>
            <a:r>
              <a:rPr lang="de-DE" dirty="0" smtClean="0"/>
              <a:t>keiner der Lehrer kompetent ist mich zu prüfen, gehe ich </a:t>
            </a:r>
            <a:r>
              <a:rPr lang="de-DE" dirty="0" smtClean="0"/>
              <a:t>wieder!“</a:t>
            </a:r>
            <a:endParaRPr lang="de-DE" dirty="0" smtClean="0"/>
          </a:p>
          <a:p>
            <a:r>
              <a:rPr lang="de-CH" dirty="0" smtClean="0"/>
              <a:t>Endgültig von Uni verwiesen</a:t>
            </a:r>
          </a:p>
          <a:p>
            <a:r>
              <a:rPr lang="de-CH" dirty="0" smtClean="0"/>
              <a:t>1929: Schliesst sich Künstlergruppe der Surrealisten in Frankreich 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Berühmtheit			   Werke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Schon zu Lebzeiten wird Salvador berühmt</a:t>
            </a:r>
          </a:p>
          <a:p>
            <a:r>
              <a:rPr lang="de-DE" dirty="0" smtClean="0"/>
              <a:t>Lernt in Frankreich Pablo Picasso kennen</a:t>
            </a:r>
          </a:p>
          <a:p>
            <a:r>
              <a:rPr lang="de-DE" dirty="0" smtClean="0"/>
              <a:t>Stellt Bilder in Spanien, USA, Frankreich und Italien aus</a:t>
            </a:r>
          </a:p>
          <a:p>
            <a:r>
              <a:rPr lang="de-DE" dirty="0" smtClean="0"/>
              <a:t>2 Museen in Spanien und USA</a:t>
            </a:r>
          </a:p>
          <a:p>
            <a:r>
              <a:rPr lang="de-DE" dirty="0" smtClean="0"/>
              <a:t>23.01.1989 stirbt in Spanien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Gemälde</a:t>
            </a:r>
          </a:p>
          <a:p>
            <a:r>
              <a:rPr lang="de-DE" dirty="0" smtClean="0"/>
              <a:t>Skulpturen</a:t>
            </a:r>
          </a:p>
          <a:p>
            <a:r>
              <a:rPr lang="de-DE" dirty="0" smtClean="0"/>
              <a:t>Illustrierte Bücher</a:t>
            </a:r>
          </a:p>
          <a:p>
            <a:r>
              <a:rPr lang="de-DE" dirty="0" smtClean="0"/>
              <a:t>Schrieb Romane, Gedichte</a:t>
            </a:r>
          </a:p>
          <a:p>
            <a:r>
              <a:rPr lang="de-DE" dirty="0" smtClean="0"/>
              <a:t>Entwarf Kleider, Hüte</a:t>
            </a:r>
          </a:p>
          <a:p>
            <a:r>
              <a:rPr lang="de-DE" dirty="0" smtClean="0"/>
              <a:t>Drehte Filme mit Walt Disney, Alfred Hitchcock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677398" cy="2819400"/>
          </a:xfrm>
        </p:spPr>
        <p:txBody>
          <a:bodyPr rtlCol="0"/>
          <a:lstStyle/>
          <a:p>
            <a:pPr rtl="0"/>
            <a:r>
              <a:rPr lang="de-DE" dirty="0" smtClean="0"/>
              <a:t>Surrealismus</a:t>
            </a:r>
            <a:br>
              <a:rPr lang="de-DE" dirty="0" smtClean="0"/>
            </a:b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quarell_16: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30_TF02886637_TF02886637.potx" id="{ABC91835-6472-4B4C-B3C7-7AF73E6602A2}" vid="{D9920028-DAB3-4467-8B7B-910533C97CB6}"/>
    </a:ext>
  </a:extLst>
</a:theme>
</file>

<file path=ppt/theme/theme2.xml><?xml version="1.0" encoding="utf-8"?>
<a:theme xmlns:a="http://schemas.openxmlformats.org/drawingml/2006/main" name="Office-Design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Aquarellpräsentation (Breitbild)</Template>
  <TotalTime>0</TotalTime>
  <Words>446</Words>
  <Application>Microsoft Macintosh PowerPoint</Application>
  <PresentationFormat>Benutzerdefiniert</PresentationFormat>
  <Paragraphs>67</Paragraphs>
  <Slides>19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Palatino Linotype</vt:lpstr>
      <vt:lpstr>Wingdings</vt:lpstr>
      <vt:lpstr>Arial</vt:lpstr>
      <vt:lpstr>Aquarell_16:9</vt:lpstr>
      <vt:lpstr>Salvador Dalí 1904-1989</vt:lpstr>
      <vt:lpstr>Salvador Dalí </vt:lpstr>
      <vt:lpstr>Genie und Wahnsinn – Salvador Dalí</vt:lpstr>
      <vt:lpstr>Impressionistisches Bild</vt:lpstr>
      <vt:lpstr>Pointilistisches Bild</vt:lpstr>
      <vt:lpstr>Realistisches Bild</vt:lpstr>
      <vt:lpstr>Dalí der Auffällige</vt:lpstr>
      <vt:lpstr>Berühmtheit      Werke</vt:lpstr>
      <vt:lpstr>Surrealismus </vt:lpstr>
      <vt:lpstr>Surrealismus</vt:lpstr>
      <vt:lpstr>Berühmte Werke von Dalí</vt:lpstr>
      <vt:lpstr>PowerPoint-Präsentation</vt:lpstr>
      <vt:lpstr>Beispielwerke</vt:lpstr>
      <vt:lpstr>PowerPoint-Präsentation</vt:lpstr>
      <vt:lpstr>PowerPoint-Präsentation</vt:lpstr>
      <vt:lpstr>PowerPoint-Präsentation</vt:lpstr>
      <vt:lpstr>PowerPoint-Präsentation</vt:lpstr>
      <vt:lpstr>Salvador Dalí und sein Haustier (ein Ozelot)</vt:lpstr>
      <vt:lpstr>Arbeitsauftrag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Salvador Dalí</dc:title>
  <dc:creator>Ein Microsoft Office-Anwender</dc:creator>
  <cp:lastModifiedBy>Tairi Marigona</cp:lastModifiedBy>
  <cp:revision>20</cp:revision>
  <dcterms:created xsi:type="dcterms:W3CDTF">2018-12-06T11:00:27Z</dcterms:created>
  <dcterms:modified xsi:type="dcterms:W3CDTF">2020-04-11T15:21:44Z</dcterms:modified>
</cp:coreProperties>
</file>